
<file path=[Content_Types].xml><?xml version="1.0" encoding="utf-8"?>
<Types xmlns="http://schemas.openxmlformats.org/package/2006/content-types">
  <Default Extension="emf" ContentType="image/x-emf"/>
  <Default Extension="jpg" ContentType="application/octet-stream"/>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media/image2.jpg" ContentType="image/jpeg"/>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6" r:id="rId1"/>
  </p:sldMasterIdLst>
  <p:sldIdLst>
    <p:sldId id="256" r:id="rId2"/>
    <p:sldId id="257" r:id="rId3"/>
    <p:sldId id="264" r:id="rId4"/>
    <p:sldId id="281" r:id="rId5"/>
    <p:sldId id="258" r:id="rId6"/>
    <p:sldId id="282" r:id="rId7"/>
    <p:sldId id="259" r:id="rId8"/>
    <p:sldId id="265" r:id="rId9"/>
    <p:sldId id="279" r:id="rId10"/>
    <p:sldId id="278" r:id="rId11"/>
    <p:sldId id="280" r:id="rId12"/>
    <p:sldId id="263" r:id="rId13"/>
    <p:sldId id="261" r:id="rId14"/>
    <p:sldId id="283" r:id="rId15"/>
    <p:sldId id="284" r:id="rId16"/>
  </p:sldIdLst>
  <p:sldSz cx="121666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p:cViewPr>
        <p:scale>
          <a:sx n="74" d="100"/>
          <a:sy n="74" d="100"/>
        </p:scale>
        <p:origin x="344" y="64"/>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6" name="Group 15"/>
          <p:cNvGrpSpPr/>
          <p:nvPr/>
        </p:nvGrpSpPr>
        <p:grpSpPr>
          <a:xfrm>
            <a:off x="0" y="-8467"/>
            <a:ext cx="12166600" cy="6866467"/>
            <a:chOff x="0" y="-8467"/>
            <a:chExt cx="12192000" cy="6866467"/>
          </a:xfrm>
        </p:grpSpPr>
        <p:cxnSp>
          <p:nvCxnSpPr>
            <p:cNvPr id="19" name="Straight Connector 18"/>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1"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Isosceles Triangle 22"/>
            <p:cNvSpPr/>
            <p:nvPr/>
          </p:nvSpPr>
          <p:spPr>
            <a:xfrm>
              <a:off x="8932333" y="3048000"/>
              <a:ext cx="3259667" cy="3810000"/>
            </a:xfrm>
            <a:prstGeom prst="triangle">
              <a:avLst>
                <a:gd name="adj" fmla="val 100000"/>
              </a:avLst>
            </a:prstGeom>
            <a:solidFill>
              <a:schemeClr val="accent1">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lumMod val="50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10371666" y="3589867"/>
              <a:ext cx="1817159" cy="3268133"/>
            </a:xfrm>
            <a:prstGeom prst="triangle">
              <a:avLst>
                <a:gd name="adj" fmla="val 100000"/>
              </a:avLst>
            </a:prstGeom>
            <a:solidFill>
              <a:schemeClr val="accent1">
                <a:lumMod val="50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rot="10800000">
              <a:off x="0" y="0"/>
              <a:ext cx="842596" cy="5666154"/>
            </a:xfrm>
            <a:prstGeom prst="triangle">
              <a:avLst>
                <a:gd name="adj" fmla="val 100000"/>
              </a:avLst>
            </a:prstGeom>
            <a:solidFill>
              <a:schemeClr val="accent1">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3927" y="2404534"/>
            <a:ext cx="7750755" cy="1646302"/>
          </a:xfrm>
        </p:spPr>
        <p:txBody>
          <a:bodyPr anchor="b">
            <a:noAutofit/>
          </a:bodyPr>
          <a:lstStyle>
            <a:lvl1pPr algn="r">
              <a:defRPr sz="5389">
                <a:solidFill>
                  <a:schemeClr val="accent1">
                    <a:lumMod val="75000"/>
                  </a:schemeClr>
                </a:solidFill>
              </a:defRPr>
            </a:lvl1pPr>
          </a:lstStyle>
          <a:p>
            <a:r>
              <a:rPr lang="en-GB"/>
              <a:t>Click to edit Master title style</a:t>
            </a:r>
            <a:endParaRPr lang="en-US" dirty="0"/>
          </a:p>
        </p:txBody>
      </p:sp>
      <p:sp>
        <p:nvSpPr>
          <p:cNvPr id="3" name="Subtitle 2"/>
          <p:cNvSpPr>
            <a:spLocks noGrp="1"/>
          </p:cNvSpPr>
          <p:nvPr>
            <p:ph type="subTitle" idx="1"/>
          </p:nvPr>
        </p:nvSpPr>
        <p:spPr>
          <a:xfrm>
            <a:off x="1503927" y="4050834"/>
            <a:ext cx="7750755" cy="1096899"/>
          </a:xfrm>
        </p:spPr>
        <p:txBody>
          <a:bodyPr anchor="t"/>
          <a:lstStyle>
            <a:lvl1pPr marL="0" indent="0" algn="r">
              <a:buNone/>
              <a:defRPr>
                <a:solidFill>
                  <a:schemeClr val="tx1">
                    <a:lumMod val="50000"/>
                    <a:lumOff val="50000"/>
                  </a:schemeClr>
                </a:solidFill>
              </a:defRPr>
            </a:lvl1pPr>
            <a:lvl2pPr marL="456240" indent="0" algn="ctr">
              <a:buNone/>
              <a:defRPr>
                <a:solidFill>
                  <a:schemeClr val="tx1">
                    <a:tint val="75000"/>
                  </a:schemeClr>
                </a:solidFill>
              </a:defRPr>
            </a:lvl2pPr>
            <a:lvl3pPr marL="912480" indent="0" algn="ctr">
              <a:buNone/>
              <a:defRPr>
                <a:solidFill>
                  <a:schemeClr val="tx1">
                    <a:tint val="75000"/>
                  </a:schemeClr>
                </a:solidFill>
              </a:defRPr>
            </a:lvl3pPr>
            <a:lvl4pPr marL="1368720" indent="0" algn="ctr">
              <a:buNone/>
              <a:defRPr>
                <a:solidFill>
                  <a:schemeClr val="tx1">
                    <a:tint val="75000"/>
                  </a:schemeClr>
                </a:solidFill>
              </a:defRPr>
            </a:lvl4pPr>
            <a:lvl5pPr marL="1824960" indent="0" algn="ctr">
              <a:buNone/>
              <a:defRPr>
                <a:solidFill>
                  <a:schemeClr val="tx1">
                    <a:tint val="75000"/>
                  </a:schemeClr>
                </a:solidFill>
              </a:defRPr>
            </a:lvl5pPr>
            <a:lvl6pPr marL="2281199" indent="0" algn="ctr">
              <a:buNone/>
              <a:defRPr>
                <a:solidFill>
                  <a:schemeClr val="tx1">
                    <a:tint val="75000"/>
                  </a:schemeClr>
                </a:solidFill>
              </a:defRPr>
            </a:lvl6pPr>
            <a:lvl7pPr marL="2737439" indent="0" algn="ctr">
              <a:buNone/>
              <a:defRPr>
                <a:solidFill>
                  <a:schemeClr val="tx1">
                    <a:tint val="75000"/>
                  </a:schemeClr>
                </a:solidFill>
              </a:defRPr>
            </a:lvl7pPr>
            <a:lvl8pPr marL="3193679" indent="0" algn="ctr">
              <a:buNone/>
              <a:defRPr>
                <a:solidFill>
                  <a:schemeClr val="tx1">
                    <a:tint val="75000"/>
                  </a:schemeClr>
                </a:solidFill>
              </a:defRPr>
            </a:lvl8pPr>
            <a:lvl9pPr marL="3649919" indent="0" algn="ctr">
              <a:buNone/>
              <a:defRPr>
                <a:solidFill>
                  <a:schemeClr val="tx1">
                    <a:tint val="75000"/>
                  </a:schemeClr>
                </a:solidFill>
              </a:defRPr>
            </a:lvl9pPr>
          </a:lstStyle>
          <a:p>
            <a:r>
              <a:rPr lang="en-GB"/>
              <a:t>Click to edit Master subtitle style</a:t>
            </a:r>
            <a:endParaRPr lang="en-US" dirty="0"/>
          </a:p>
        </p:txBody>
      </p:sp>
      <p:sp>
        <p:nvSpPr>
          <p:cNvPr id="4" name="Date Placeholder 3"/>
          <p:cNvSpPr>
            <a:spLocks noGrp="1"/>
          </p:cNvSpPr>
          <p:nvPr>
            <p:ph type="dt" sz="half" idx="10"/>
          </p:nvPr>
        </p:nvSpPr>
        <p:spPr/>
        <p:txBody>
          <a:bodyPr/>
          <a:lstStyle/>
          <a:p>
            <a:fld id="{530820CF-B880-4189-942D-D702A7CBA730}" type="datetimeFigureOut">
              <a:rPr lang="zh-CN" altLang="en-US" smtClean="0"/>
              <a:t>2024/4/8</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0C913308-F349-4B6D-A68A-DD1791B4A57B}" type="slidenum">
              <a:rPr lang="zh-CN" altLang="en-US" smtClean="0"/>
              <a:t>‹#›</a:t>
            </a:fld>
            <a:endParaRPr lang="zh-CN" altLang="en-US"/>
          </a:p>
        </p:txBody>
      </p:sp>
    </p:spTree>
    <p:extLst>
      <p:ext uri="{BB962C8B-B14F-4D97-AF65-F5344CB8AC3E}">
        <p14:creationId xmlns:p14="http://schemas.microsoft.com/office/powerpoint/2010/main" val="209117456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5924" y="609600"/>
            <a:ext cx="8578758" cy="3403600"/>
          </a:xfrm>
        </p:spPr>
        <p:txBody>
          <a:bodyPr anchor="ctr">
            <a:normAutofit/>
          </a:bodyPr>
          <a:lstStyle>
            <a:lvl1pPr algn="l">
              <a:defRPr sz="4391" b="0" cap="none"/>
            </a:lvl1pPr>
          </a:lstStyle>
          <a:p>
            <a:r>
              <a:rPr lang="en-GB"/>
              <a:t>Click to edit Master title style</a:t>
            </a:r>
            <a:endParaRPr lang="en-US" dirty="0"/>
          </a:p>
        </p:txBody>
      </p:sp>
      <p:sp>
        <p:nvSpPr>
          <p:cNvPr id="3" name="Text Placeholder 2"/>
          <p:cNvSpPr>
            <a:spLocks noGrp="1"/>
          </p:cNvSpPr>
          <p:nvPr>
            <p:ph type="body" idx="1"/>
          </p:nvPr>
        </p:nvSpPr>
        <p:spPr>
          <a:xfrm>
            <a:off x="675924" y="4470400"/>
            <a:ext cx="8578758" cy="1570962"/>
          </a:xfrm>
        </p:spPr>
        <p:txBody>
          <a:bodyPr anchor="ctr">
            <a:normAutofit/>
          </a:bodyPr>
          <a:lstStyle>
            <a:lvl1pPr marL="0" indent="0" algn="l">
              <a:buNone/>
              <a:defRPr sz="1796">
                <a:solidFill>
                  <a:schemeClr val="tx1">
                    <a:lumMod val="75000"/>
                    <a:lumOff val="25000"/>
                  </a:schemeClr>
                </a:solidFill>
              </a:defRPr>
            </a:lvl1pPr>
            <a:lvl2pPr marL="456240" indent="0">
              <a:buNone/>
              <a:defRPr sz="1796">
                <a:solidFill>
                  <a:schemeClr val="tx1">
                    <a:tint val="75000"/>
                  </a:schemeClr>
                </a:solidFill>
              </a:defRPr>
            </a:lvl2pPr>
            <a:lvl3pPr marL="912480" indent="0">
              <a:buNone/>
              <a:defRPr sz="1597">
                <a:solidFill>
                  <a:schemeClr val="tx1">
                    <a:tint val="75000"/>
                  </a:schemeClr>
                </a:solidFill>
              </a:defRPr>
            </a:lvl3pPr>
            <a:lvl4pPr marL="1368720" indent="0">
              <a:buNone/>
              <a:defRPr sz="1397">
                <a:solidFill>
                  <a:schemeClr val="tx1">
                    <a:tint val="75000"/>
                  </a:schemeClr>
                </a:solidFill>
              </a:defRPr>
            </a:lvl4pPr>
            <a:lvl5pPr marL="1824960" indent="0">
              <a:buNone/>
              <a:defRPr sz="1397">
                <a:solidFill>
                  <a:schemeClr val="tx1">
                    <a:tint val="75000"/>
                  </a:schemeClr>
                </a:solidFill>
              </a:defRPr>
            </a:lvl5pPr>
            <a:lvl6pPr marL="2281199" indent="0">
              <a:buNone/>
              <a:defRPr sz="1397">
                <a:solidFill>
                  <a:schemeClr val="tx1">
                    <a:tint val="75000"/>
                  </a:schemeClr>
                </a:solidFill>
              </a:defRPr>
            </a:lvl6pPr>
            <a:lvl7pPr marL="2737439" indent="0">
              <a:buNone/>
              <a:defRPr sz="1397">
                <a:solidFill>
                  <a:schemeClr val="tx1">
                    <a:tint val="75000"/>
                  </a:schemeClr>
                </a:solidFill>
              </a:defRPr>
            </a:lvl7pPr>
            <a:lvl8pPr marL="3193679" indent="0">
              <a:buNone/>
              <a:defRPr sz="1397">
                <a:solidFill>
                  <a:schemeClr val="tx1">
                    <a:tint val="75000"/>
                  </a:schemeClr>
                </a:solidFill>
              </a:defRPr>
            </a:lvl8pPr>
            <a:lvl9pPr marL="3649919" indent="0">
              <a:buNone/>
              <a:defRPr sz="1397">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530820CF-B880-4189-942D-D702A7CBA730}" type="datetimeFigureOut">
              <a:rPr lang="zh-CN" altLang="en-US" smtClean="0"/>
              <a:t>2024/4/8</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0C913308-F349-4B6D-A68A-DD1791B4A57B}" type="slidenum">
              <a:rPr lang="zh-CN" altLang="en-US" smtClean="0"/>
              <a:t>‹#›</a:t>
            </a:fld>
            <a:endParaRPr lang="zh-CN" altLang="en-US"/>
          </a:p>
        </p:txBody>
      </p:sp>
    </p:spTree>
    <p:extLst>
      <p:ext uri="{BB962C8B-B14F-4D97-AF65-F5344CB8AC3E}">
        <p14:creationId xmlns:p14="http://schemas.microsoft.com/office/powerpoint/2010/main" val="126210004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29394" y="609600"/>
            <a:ext cx="8077271" cy="3022600"/>
          </a:xfrm>
        </p:spPr>
        <p:txBody>
          <a:bodyPr anchor="ctr">
            <a:normAutofit/>
          </a:bodyPr>
          <a:lstStyle>
            <a:lvl1pPr algn="l">
              <a:defRPr sz="4391" b="0" cap="none"/>
            </a:lvl1pPr>
          </a:lstStyle>
          <a:p>
            <a:r>
              <a:rPr lang="en-GB"/>
              <a:t>Click to edit Master title style</a:t>
            </a:r>
            <a:endParaRPr lang="en-US" dirty="0"/>
          </a:p>
        </p:txBody>
      </p:sp>
      <p:sp>
        <p:nvSpPr>
          <p:cNvPr id="23" name="Text Placeholder 9"/>
          <p:cNvSpPr>
            <a:spLocks noGrp="1"/>
          </p:cNvSpPr>
          <p:nvPr>
            <p:ph type="body" sz="quarter" idx="13"/>
          </p:nvPr>
        </p:nvSpPr>
        <p:spPr>
          <a:xfrm>
            <a:off x="1363293" y="3632200"/>
            <a:ext cx="7209473" cy="381000"/>
          </a:xfrm>
        </p:spPr>
        <p:txBody>
          <a:bodyPr anchor="ctr">
            <a:noAutofit/>
          </a:bodyPr>
          <a:lstStyle>
            <a:lvl1pPr marL="0" indent="0">
              <a:buFontTx/>
              <a:buNone/>
              <a:defRPr sz="1597">
                <a:solidFill>
                  <a:schemeClr val="tx1">
                    <a:lumMod val="50000"/>
                    <a:lumOff val="50000"/>
                  </a:schemeClr>
                </a:solidFill>
              </a:defRPr>
            </a:lvl1pPr>
            <a:lvl2pPr marL="456240" indent="0">
              <a:buFontTx/>
              <a:buNone/>
              <a:defRPr/>
            </a:lvl2pPr>
            <a:lvl3pPr marL="912480" indent="0">
              <a:buFontTx/>
              <a:buNone/>
              <a:defRPr/>
            </a:lvl3pPr>
            <a:lvl4pPr marL="1368720" indent="0">
              <a:buFontTx/>
              <a:buNone/>
              <a:defRPr/>
            </a:lvl4pPr>
            <a:lvl5pPr marL="1824960" indent="0">
              <a:buFontTx/>
              <a:buNone/>
              <a:defRPr/>
            </a:lvl5pPr>
          </a:lstStyle>
          <a:p>
            <a:pPr lvl="0"/>
            <a:r>
              <a:rPr lang="en-GB"/>
              <a:t>Click to edit Master text styles</a:t>
            </a:r>
          </a:p>
        </p:txBody>
      </p:sp>
      <p:sp>
        <p:nvSpPr>
          <p:cNvPr id="3" name="Text Placeholder 2"/>
          <p:cNvSpPr>
            <a:spLocks noGrp="1"/>
          </p:cNvSpPr>
          <p:nvPr>
            <p:ph type="body" idx="1"/>
          </p:nvPr>
        </p:nvSpPr>
        <p:spPr>
          <a:xfrm>
            <a:off x="675924" y="4470400"/>
            <a:ext cx="8578758" cy="1570962"/>
          </a:xfrm>
        </p:spPr>
        <p:txBody>
          <a:bodyPr anchor="ctr">
            <a:normAutofit/>
          </a:bodyPr>
          <a:lstStyle>
            <a:lvl1pPr marL="0" indent="0" algn="l">
              <a:buNone/>
              <a:defRPr sz="1796">
                <a:solidFill>
                  <a:schemeClr val="tx1">
                    <a:lumMod val="75000"/>
                    <a:lumOff val="25000"/>
                  </a:schemeClr>
                </a:solidFill>
              </a:defRPr>
            </a:lvl1pPr>
            <a:lvl2pPr marL="456240" indent="0">
              <a:buNone/>
              <a:defRPr sz="1796">
                <a:solidFill>
                  <a:schemeClr val="tx1">
                    <a:tint val="75000"/>
                  </a:schemeClr>
                </a:solidFill>
              </a:defRPr>
            </a:lvl2pPr>
            <a:lvl3pPr marL="912480" indent="0">
              <a:buNone/>
              <a:defRPr sz="1597">
                <a:solidFill>
                  <a:schemeClr val="tx1">
                    <a:tint val="75000"/>
                  </a:schemeClr>
                </a:solidFill>
              </a:defRPr>
            </a:lvl3pPr>
            <a:lvl4pPr marL="1368720" indent="0">
              <a:buNone/>
              <a:defRPr sz="1397">
                <a:solidFill>
                  <a:schemeClr val="tx1">
                    <a:tint val="75000"/>
                  </a:schemeClr>
                </a:solidFill>
              </a:defRPr>
            </a:lvl4pPr>
            <a:lvl5pPr marL="1824960" indent="0">
              <a:buNone/>
              <a:defRPr sz="1397">
                <a:solidFill>
                  <a:schemeClr val="tx1">
                    <a:tint val="75000"/>
                  </a:schemeClr>
                </a:solidFill>
              </a:defRPr>
            </a:lvl5pPr>
            <a:lvl6pPr marL="2281199" indent="0">
              <a:buNone/>
              <a:defRPr sz="1397">
                <a:solidFill>
                  <a:schemeClr val="tx1">
                    <a:tint val="75000"/>
                  </a:schemeClr>
                </a:solidFill>
              </a:defRPr>
            </a:lvl6pPr>
            <a:lvl7pPr marL="2737439" indent="0">
              <a:buNone/>
              <a:defRPr sz="1397">
                <a:solidFill>
                  <a:schemeClr val="tx1">
                    <a:tint val="75000"/>
                  </a:schemeClr>
                </a:solidFill>
              </a:defRPr>
            </a:lvl7pPr>
            <a:lvl8pPr marL="3193679" indent="0">
              <a:buNone/>
              <a:defRPr sz="1397">
                <a:solidFill>
                  <a:schemeClr val="tx1">
                    <a:tint val="75000"/>
                  </a:schemeClr>
                </a:solidFill>
              </a:defRPr>
            </a:lvl8pPr>
            <a:lvl9pPr marL="3649919" indent="0">
              <a:buNone/>
              <a:defRPr sz="1397">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530820CF-B880-4189-942D-D702A7CBA730}" type="datetimeFigureOut">
              <a:rPr lang="zh-CN" altLang="en-US" smtClean="0"/>
              <a:t>2024/4/8</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0C913308-F349-4B6D-A68A-DD1791B4A57B}" type="slidenum">
              <a:rPr lang="zh-CN" altLang="en-US" smtClean="0"/>
              <a:t>‹#›</a:t>
            </a:fld>
            <a:endParaRPr lang="zh-CN" altLang="en-US"/>
          </a:p>
        </p:txBody>
      </p:sp>
      <p:sp>
        <p:nvSpPr>
          <p:cNvPr id="24" name="TextBox 23"/>
          <p:cNvSpPr txBox="1"/>
          <p:nvPr/>
        </p:nvSpPr>
        <p:spPr>
          <a:xfrm>
            <a:off x="540741" y="790378"/>
            <a:ext cx="608330" cy="584776"/>
          </a:xfrm>
          <a:prstGeom prst="rect">
            <a:avLst/>
          </a:prstGeom>
        </p:spPr>
        <p:txBody>
          <a:bodyPr vert="horz" lIns="91250" tIns="45625" rIns="91250" bIns="45625" rtlCol="0" anchor="ctr">
            <a:noAutofit/>
          </a:bodyPr>
          <a:lstStyle/>
          <a:p>
            <a:pPr lvl="0"/>
            <a:r>
              <a:rPr lang="en-US" sz="7983" baseline="0" dirty="0">
                <a:ln w="3175" cmpd="sng">
                  <a:noFill/>
                </a:ln>
                <a:solidFill>
                  <a:schemeClr val="accent1"/>
                </a:solidFill>
                <a:effectLst/>
                <a:latin typeface="Arial"/>
              </a:rPr>
              <a:t>“</a:t>
            </a:r>
          </a:p>
        </p:txBody>
      </p:sp>
      <p:sp>
        <p:nvSpPr>
          <p:cNvPr id="25" name="TextBox 24"/>
          <p:cNvSpPr txBox="1"/>
          <p:nvPr/>
        </p:nvSpPr>
        <p:spPr>
          <a:xfrm>
            <a:off x="8874484" y="2886556"/>
            <a:ext cx="608330" cy="584776"/>
          </a:xfrm>
          <a:prstGeom prst="rect">
            <a:avLst/>
          </a:prstGeom>
        </p:spPr>
        <p:txBody>
          <a:bodyPr vert="horz" lIns="91250" tIns="45625" rIns="91250" bIns="45625" rtlCol="0" anchor="ctr">
            <a:noAutofit/>
          </a:bodyPr>
          <a:lstStyle/>
          <a:p>
            <a:pPr lvl="0"/>
            <a:r>
              <a:rPr lang="en-US" sz="7983"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275460257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5924" y="1931988"/>
            <a:ext cx="8578758" cy="2595460"/>
          </a:xfrm>
        </p:spPr>
        <p:txBody>
          <a:bodyPr anchor="b">
            <a:normAutofit/>
          </a:bodyPr>
          <a:lstStyle>
            <a:lvl1pPr algn="l">
              <a:defRPr sz="4391" b="0" cap="none"/>
            </a:lvl1pPr>
          </a:lstStyle>
          <a:p>
            <a:r>
              <a:rPr lang="en-GB"/>
              <a:t>Click to edit Master title style</a:t>
            </a:r>
            <a:endParaRPr lang="en-US" dirty="0"/>
          </a:p>
        </p:txBody>
      </p:sp>
      <p:sp>
        <p:nvSpPr>
          <p:cNvPr id="3" name="Text Placeholder 2"/>
          <p:cNvSpPr>
            <a:spLocks noGrp="1"/>
          </p:cNvSpPr>
          <p:nvPr>
            <p:ph type="body" idx="1"/>
          </p:nvPr>
        </p:nvSpPr>
        <p:spPr>
          <a:xfrm>
            <a:off x="675924" y="4527448"/>
            <a:ext cx="8578758" cy="1513914"/>
          </a:xfrm>
        </p:spPr>
        <p:txBody>
          <a:bodyPr anchor="t">
            <a:normAutofit/>
          </a:bodyPr>
          <a:lstStyle>
            <a:lvl1pPr marL="0" indent="0" algn="l">
              <a:buNone/>
              <a:defRPr sz="1796">
                <a:solidFill>
                  <a:schemeClr val="tx1">
                    <a:lumMod val="75000"/>
                    <a:lumOff val="25000"/>
                  </a:schemeClr>
                </a:solidFill>
              </a:defRPr>
            </a:lvl1pPr>
            <a:lvl2pPr marL="456240" indent="0">
              <a:buNone/>
              <a:defRPr sz="1796">
                <a:solidFill>
                  <a:schemeClr val="tx1">
                    <a:tint val="75000"/>
                  </a:schemeClr>
                </a:solidFill>
              </a:defRPr>
            </a:lvl2pPr>
            <a:lvl3pPr marL="912480" indent="0">
              <a:buNone/>
              <a:defRPr sz="1597">
                <a:solidFill>
                  <a:schemeClr val="tx1">
                    <a:tint val="75000"/>
                  </a:schemeClr>
                </a:solidFill>
              </a:defRPr>
            </a:lvl3pPr>
            <a:lvl4pPr marL="1368720" indent="0">
              <a:buNone/>
              <a:defRPr sz="1397">
                <a:solidFill>
                  <a:schemeClr val="tx1">
                    <a:tint val="75000"/>
                  </a:schemeClr>
                </a:solidFill>
              </a:defRPr>
            </a:lvl4pPr>
            <a:lvl5pPr marL="1824960" indent="0">
              <a:buNone/>
              <a:defRPr sz="1397">
                <a:solidFill>
                  <a:schemeClr val="tx1">
                    <a:tint val="75000"/>
                  </a:schemeClr>
                </a:solidFill>
              </a:defRPr>
            </a:lvl5pPr>
            <a:lvl6pPr marL="2281199" indent="0">
              <a:buNone/>
              <a:defRPr sz="1397">
                <a:solidFill>
                  <a:schemeClr val="tx1">
                    <a:tint val="75000"/>
                  </a:schemeClr>
                </a:solidFill>
              </a:defRPr>
            </a:lvl6pPr>
            <a:lvl7pPr marL="2737439" indent="0">
              <a:buNone/>
              <a:defRPr sz="1397">
                <a:solidFill>
                  <a:schemeClr val="tx1">
                    <a:tint val="75000"/>
                  </a:schemeClr>
                </a:solidFill>
              </a:defRPr>
            </a:lvl7pPr>
            <a:lvl8pPr marL="3193679" indent="0">
              <a:buNone/>
              <a:defRPr sz="1397">
                <a:solidFill>
                  <a:schemeClr val="tx1">
                    <a:tint val="75000"/>
                  </a:schemeClr>
                </a:solidFill>
              </a:defRPr>
            </a:lvl8pPr>
            <a:lvl9pPr marL="3649919" indent="0">
              <a:buNone/>
              <a:defRPr sz="1397">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530820CF-B880-4189-942D-D702A7CBA730}" type="datetimeFigureOut">
              <a:rPr lang="zh-CN" altLang="en-US" smtClean="0"/>
              <a:t>2024/4/8</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0C913308-F349-4B6D-A68A-DD1791B4A57B}" type="slidenum">
              <a:rPr lang="zh-CN" altLang="en-US" smtClean="0"/>
              <a:t>‹#›</a:t>
            </a:fld>
            <a:endParaRPr lang="zh-CN" altLang="en-US"/>
          </a:p>
        </p:txBody>
      </p:sp>
    </p:spTree>
    <p:extLst>
      <p:ext uri="{BB962C8B-B14F-4D97-AF65-F5344CB8AC3E}">
        <p14:creationId xmlns:p14="http://schemas.microsoft.com/office/powerpoint/2010/main" val="24244264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29394" y="609600"/>
            <a:ext cx="8077271" cy="3022600"/>
          </a:xfrm>
        </p:spPr>
        <p:txBody>
          <a:bodyPr anchor="ctr">
            <a:normAutofit/>
          </a:bodyPr>
          <a:lstStyle>
            <a:lvl1pPr algn="l">
              <a:defRPr sz="4391" b="0" cap="none"/>
            </a:lvl1pPr>
          </a:lstStyle>
          <a:p>
            <a:r>
              <a:rPr lang="en-GB"/>
              <a:t>Click to edit Master title style</a:t>
            </a:r>
            <a:endParaRPr lang="en-US" dirty="0"/>
          </a:p>
        </p:txBody>
      </p:sp>
      <p:sp>
        <p:nvSpPr>
          <p:cNvPr id="23" name="Text Placeholder 9"/>
          <p:cNvSpPr>
            <a:spLocks noGrp="1"/>
          </p:cNvSpPr>
          <p:nvPr>
            <p:ph type="body" sz="quarter" idx="13"/>
          </p:nvPr>
        </p:nvSpPr>
        <p:spPr>
          <a:xfrm>
            <a:off x="675922" y="4013200"/>
            <a:ext cx="8578759" cy="514248"/>
          </a:xfrm>
        </p:spPr>
        <p:txBody>
          <a:bodyPr anchor="b">
            <a:noAutofit/>
          </a:bodyPr>
          <a:lstStyle>
            <a:lvl1pPr marL="0" indent="0">
              <a:buFontTx/>
              <a:buNone/>
              <a:defRPr sz="2395">
                <a:solidFill>
                  <a:schemeClr val="tx1">
                    <a:lumMod val="75000"/>
                    <a:lumOff val="25000"/>
                  </a:schemeClr>
                </a:solidFill>
              </a:defRPr>
            </a:lvl1pPr>
            <a:lvl2pPr marL="456240" indent="0">
              <a:buFontTx/>
              <a:buNone/>
              <a:defRPr/>
            </a:lvl2pPr>
            <a:lvl3pPr marL="912480" indent="0">
              <a:buFontTx/>
              <a:buNone/>
              <a:defRPr/>
            </a:lvl3pPr>
            <a:lvl4pPr marL="1368720" indent="0">
              <a:buFontTx/>
              <a:buNone/>
              <a:defRPr/>
            </a:lvl4pPr>
            <a:lvl5pPr marL="1824960" indent="0">
              <a:buFontTx/>
              <a:buNone/>
              <a:defRPr/>
            </a:lvl5pPr>
          </a:lstStyle>
          <a:p>
            <a:pPr lvl="0"/>
            <a:r>
              <a:rPr lang="en-GB"/>
              <a:t>Click to edit Master text styles</a:t>
            </a:r>
          </a:p>
        </p:txBody>
      </p:sp>
      <p:sp>
        <p:nvSpPr>
          <p:cNvPr id="3" name="Text Placeholder 2"/>
          <p:cNvSpPr>
            <a:spLocks noGrp="1"/>
          </p:cNvSpPr>
          <p:nvPr>
            <p:ph type="body" idx="1"/>
          </p:nvPr>
        </p:nvSpPr>
        <p:spPr>
          <a:xfrm>
            <a:off x="675924" y="4527448"/>
            <a:ext cx="8578758" cy="1513914"/>
          </a:xfrm>
        </p:spPr>
        <p:txBody>
          <a:bodyPr anchor="t">
            <a:normAutofit/>
          </a:bodyPr>
          <a:lstStyle>
            <a:lvl1pPr marL="0" indent="0" algn="l">
              <a:buNone/>
              <a:defRPr sz="1796">
                <a:solidFill>
                  <a:schemeClr val="tx1">
                    <a:lumMod val="50000"/>
                    <a:lumOff val="50000"/>
                  </a:schemeClr>
                </a:solidFill>
              </a:defRPr>
            </a:lvl1pPr>
            <a:lvl2pPr marL="456240" indent="0">
              <a:buNone/>
              <a:defRPr sz="1796">
                <a:solidFill>
                  <a:schemeClr val="tx1">
                    <a:tint val="75000"/>
                  </a:schemeClr>
                </a:solidFill>
              </a:defRPr>
            </a:lvl2pPr>
            <a:lvl3pPr marL="912480" indent="0">
              <a:buNone/>
              <a:defRPr sz="1597">
                <a:solidFill>
                  <a:schemeClr val="tx1">
                    <a:tint val="75000"/>
                  </a:schemeClr>
                </a:solidFill>
              </a:defRPr>
            </a:lvl3pPr>
            <a:lvl4pPr marL="1368720" indent="0">
              <a:buNone/>
              <a:defRPr sz="1397">
                <a:solidFill>
                  <a:schemeClr val="tx1">
                    <a:tint val="75000"/>
                  </a:schemeClr>
                </a:solidFill>
              </a:defRPr>
            </a:lvl4pPr>
            <a:lvl5pPr marL="1824960" indent="0">
              <a:buNone/>
              <a:defRPr sz="1397">
                <a:solidFill>
                  <a:schemeClr val="tx1">
                    <a:tint val="75000"/>
                  </a:schemeClr>
                </a:solidFill>
              </a:defRPr>
            </a:lvl5pPr>
            <a:lvl6pPr marL="2281199" indent="0">
              <a:buNone/>
              <a:defRPr sz="1397">
                <a:solidFill>
                  <a:schemeClr val="tx1">
                    <a:tint val="75000"/>
                  </a:schemeClr>
                </a:solidFill>
              </a:defRPr>
            </a:lvl6pPr>
            <a:lvl7pPr marL="2737439" indent="0">
              <a:buNone/>
              <a:defRPr sz="1397">
                <a:solidFill>
                  <a:schemeClr val="tx1">
                    <a:tint val="75000"/>
                  </a:schemeClr>
                </a:solidFill>
              </a:defRPr>
            </a:lvl7pPr>
            <a:lvl8pPr marL="3193679" indent="0">
              <a:buNone/>
              <a:defRPr sz="1397">
                <a:solidFill>
                  <a:schemeClr val="tx1">
                    <a:tint val="75000"/>
                  </a:schemeClr>
                </a:solidFill>
              </a:defRPr>
            </a:lvl8pPr>
            <a:lvl9pPr marL="3649919" indent="0">
              <a:buNone/>
              <a:defRPr sz="1397">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530820CF-B880-4189-942D-D702A7CBA730}" type="datetimeFigureOut">
              <a:rPr lang="zh-CN" altLang="en-US" smtClean="0"/>
              <a:t>2024/4/8</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0C913308-F349-4B6D-A68A-DD1791B4A57B}" type="slidenum">
              <a:rPr lang="zh-CN" altLang="en-US" smtClean="0"/>
              <a:t>‹#›</a:t>
            </a:fld>
            <a:endParaRPr lang="zh-CN" altLang="en-US"/>
          </a:p>
        </p:txBody>
      </p:sp>
      <p:sp>
        <p:nvSpPr>
          <p:cNvPr id="24" name="TextBox 23"/>
          <p:cNvSpPr txBox="1"/>
          <p:nvPr/>
        </p:nvSpPr>
        <p:spPr>
          <a:xfrm>
            <a:off x="540741" y="790378"/>
            <a:ext cx="608330" cy="584776"/>
          </a:xfrm>
          <a:prstGeom prst="rect">
            <a:avLst/>
          </a:prstGeom>
        </p:spPr>
        <p:txBody>
          <a:bodyPr vert="horz" lIns="91250" tIns="45625" rIns="91250" bIns="45625" rtlCol="0" anchor="ctr">
            <a:noAutofit/>
          </a:bodyPr>
          <a:lstStyle/>
          <a:p>
            <a:pPr lvl="0"/>
            <a:r>
              <a:rPr lang="en-US" sz="7983" baseline="0" dirty="0">
                <a:ln w="3175" cmpd="sng">
                  <a:noFill/>
                </a:ln>
                <a:solidFill>
                  <a:schemeClr val="accent1"/>
                </a:solidFill>
                <a:effectLst/>
                <a:latin typeface="Arial"/>
              </a:rPr>
              <a:t>“</a:t>
            </a:r>
          </a:p>
        </p:txBody>
      </p:sp>
      <p:sp>
        <p:nvSpPr>
          <p:cNvPr id="25" name="TextBox 24"/>
          <p:cNvSpPr txBox="1"/>
          <p:nvPr/>
        </p:nvSpPr>
        <p:spPr>
          <a:xfrm>
            <a:off x="8874484" y="2886556"/>
            <a:ext cx="608330" cy="584776"/>
          </a:xfrm>
          <a:prstGeom prst="rect">
            <a:avLst/>
          </a:prstGeom>
        </p:spPr>
        <p:txBody>
          <a:bodyPr vert="horz" lIns="91250" tIns="45625" rIns="91250" bIns="45625" rtlCol="0" anchor="ctr">
            <a:noAutofit/>
          </a:bodyPr>
          <a:lstStyle/>
          <a:p>
            <a:pPr lvl="0"/>
            <a:r>
              <a:rPr lang="en-US" sz="7983"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387619269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4371" y="609600"/>
            <a:ext cx="8570311" cy="3022600"/>
          </a:xfrm>
        </p:spPr>
        <p:txBody>
          <a:bodyPr anchor="ctr">
            <a:normAutofit/>
          </a:bodyPr>
          <a:lstStyle>
            <a:lvl1pPr algn="l">
              <a:defRPr sz="4391" b="0" cap="none"/>
            </a:lvl1pPr>
          </a:lstStyle>
          <a:p>
            <a:r>
              <a:rPr lang="en-GB"/>
              <a:t>Click to edit Master title style</a:t>
            </a:r>
            <a:endParaRPr lang="en-US" dirty="0"/>
          </a:p>
        </p:txBody>
      </p:sp>
      <p:sp>
        <p:nvSpPr>
          <p:cNvPr id="23" name="Text Placeholder 9"/>
          <p:cNvSpPr>
            <a:spLocks noGrp="1"/>
          </p:cNvSpPr>
          <p:nvPr>
            <p:ph type="body" sz="quarter" idx="13"/>
          </p:nvPr>
        </p:nvSpPr>
        <p:spPr>
          <a:xfrm>
            <a:off x="675922" y="4013200"/>
            <a:ext cx="8578759" cy="514248"/>
          </a:xfrm>
        </p:spPr>
        <p:txBody>
          <a:bodyPr anchor="b">
            <a:noAutofit/>
          </a:bodyPr>
          <a:lstStyle>
            <a:lvl1pPr marL="0" indent="0">
              <a:buFontTx/>
              <a:buNone/>
              <a:defRPr sz="2395">
                <a:solidFill>
                  <a:schemeClr val="accent1"/>
                </a:solidFill>
              </a:defRPr>
            </a:lvl1pPr>
            <a:lvl2pPr marL="456240" indent="0">
              <a:buFontTx/>
              <a:buNone/>
              <a:defRPr/>
            </a:lvl2pPr>
            <a:lvl3pPr marL="912480" indent="0">
              <a:buFontTx/>
              <a:buNone/>
              <a:defRPr/>
            </a:lvl3pPr>
            <a:lvl4pPr marL="1368720" indent="0">
              <a:buFontTx/>
              <a:buNone/>
              <a:defRPr/>
            </a:lvl4pPr>
            <a:lvl5pPr marL="1824960" indent="0">
              <a:buFontTx/>
              <a:buNone/>
              <a:defRPr/>
            </a:lvl5pPr>
          </a:lstStyle>
          <a:p>
            <a:pPr lvl="0"/>
            <a:r>
              <a:rPr lang="en-GB"/>
              <a:t>Click to edit Master text styles</a:t>
            </a:r>
          </a:p>
        </p:txBody>
      </p:sp>
      <p:sp>
        <p:nvSpPr>
          <p:cNvPr id="3" name="Text Placeholder 2"/>
          <p:cNvSpPr>
            <a:spLocks noGrp="1"/>
          </p:cNvSpPr>
          <p:nvPr>
            <p:ph type="body" idx="1"/>
          </p:nvPr>
        </p:nvSpPr>
        <p:spPr>
          <a:xfrm>
            <a:off x="675924" y="4527448"/>
            <a:ext cx="8578758" cy="1513914"/>
          </a:xfrm>
        </p:spPr>
        <p:txBody>
          <a:bodyPr anchor="t">
            <a:normAutofit/>
          </a:bodyPr>
          <a:lstStyle>
            <a:lvl1pPr marL="0" indent="0" algn="l">
              <a:buNone/>
              <a:defRPr sz="1796">
                <a:solidFill>
                  <a:schemeClr val="tx1">
                    <a:lumMod val="50000"/>
                    <a:lumOff val="50000"/>
                  </a:schemeClr>
                </a:solidFill>
              </a:defRPr>
            </a:lvl1pPr>
            <a:lvl2pPr marL="456240" indent="0">
              <a:buNone/>
              <a:defRPr sz="1796">
                <a:solidFill>
                  <a:schemeClr val="tx1">
                    <a:tint val="75000"/>
                  </a:schemeClr>
                </a:solidFill>
              </a:defRPr>
            </a:lvl2pPr>
            <a:lvl3pPr marL="912480" indent="0">
              <a:buNone/>
              <a:defRPr sz="1597">
                <a:solidFill>
                  <a:schemeClr val="tx1">
                    <a:tint val="75000"/>
                  </a:schemeClr>
                </a:solidFill>
              </a:defRPr>
            </a:lvl3pPr>
            <a:lvl4pPr marL="1368720" indent="0">
              <a:buNone/>
              <a:defRPr sz="1397">
                <a:solidFill>
                  <a:schemeClr val="tx1">
                    <a:tint val="75000"/>
                  </a:schemeClr>
                </a:solidFill>
              </a:defRPr>
            </a:lvl4pPr>
            <a:lvl5pPr marL="1824960" indent="0">
              <a:buNone/>
              <a:defRPr sz="1397">
                <a:solidFill>
                  <a:schemeClr val="tx1">
                    <a:tint val="75000"/>
                  </a:schemeClr>
                </a:solidFill>
              </a:defRPr>
            </a:lvl5pPr>
            <a:lvl6pPr marL="2281199" indent="0">
              <a:buNone/>
              <a:defRPr sz="1397">
                <a:solidFill>
                  <a:schemeClr val="tx1">
                    <a:tint val="75000"/>
                  </a:schemeClr>
                </a:solidFill>
              </a:defRPr>
            </a:lvl6pPr>
            <a:lvl7pPr marL="2737439" indent="0">
              <a:buNone/>
              <a:defRPr sz="1397">
                <a:solidFill>
                  <a:schemeClr val="tx1">
                    <a:tint val="75000"/>
                  </a:schemeClr>
                </a:solidFill>
              </a:defRPr>
            </a:lvl7pPr>
            <a:lvl8pPr marL="3193679" indent="0">
              <a:buNone/>
              <a:defRPr sz="1397">
                <a:solidFill>
                  <a:schemeClr val="tx1">
                    <a:tint val="75000"/>
                  </a:schemeClr>
                </a:solidFill>
              </a:defRPr>
            </a:lvl8pPr>
            <a:lvl9pPr marL="3649919" indent="0">
              <a:buNone/>
              <a:defRPr sz="1397">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530820CF-B880-4189-942D-D702A7CBA730}" type="datetimeFigureOut">
              <a:rPr lang="zh-CN" altLang="en-US" smtClean="0"/>
              <a:t>2024/4/8</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0C913308-F349-4B6D-A68A-DD1791B4A57B}" type="slidenum">
              <a:rPr lang="zh-CN" altLang="en-US" smtClean="0"/>
              <a:t>‹#›</a:t>
            </a:fld>
            <a:endParaRPr lang="zh-CN" altLang="en-US"/>
          </a:p>
        </p:txBody>
      </p:sp>
    </p:spTree>
    <p:extLst>
      <p:ext uri="{BB962C8B-B14F-4D97-AF65-F5344CB8AC3E}">
        <p14:creationId xmlns:p14="http://schemas.microsoft.com/office/powerpoint/2010/main" val="254709645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530820CF-B880-4189-942D-D702A7CBA730}" type="datetimeFigureOut">
              <a:rPr lang="zh-CN" altLang="en-US" smtClean="0"/>
              <a:t>2024/4/8</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0C913308-F349-4B6D-A68A-DD1791B4A57B}" type="slidenum">
              <a:rPr lang="zh-CN" altLang="en-US" smtClean="0"/>
              <a:t>‹#›</a:t>
            </a:fld>
            <a:endParaRPr lang="zh-CN" altLang="en-US"/>
          </a:p>
        </p:txBody>
      </p:sp>
    </p:spTree>
    <p:extLst>
      <p:ext uri="{BB962C8B-B14F-4D97-AF65-F5344CB8AC3E}">
        <p14:creationId xmlns:p14="http://schemas.microsoft.com/office/powerpoint/2010/main" val="285196202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51074" y="609600"/>
            <a:ext cx="1302025" cy="5251451"/>
          </a:xfrm>
        </p:spPr>
        <p:txBody>
          <a:bodyPr vert="eaVert" anchor="ctr"/>
          <a:lstStyle/>
          <a:p>
            <a:r>
              <a:rPr lang="en-GB"/>
              <a:t>Click to edit Master title style</a:t>
            </a:r>
            <a:endParaRPr lang="en-US" dirty="0"/>
          </a:p>
        </p:txBody>
      </p:sp>
      <p:sp>
        <p:nvSpPr>
          <p:cNvPr id="3" name="Vertical Text Placeholder 2"/>
          <p:cNvSpPr>
            <a:spLocks noGrp="1"/>
          </p:cNvSpPr>
          <p:nvPr>
            <p:ph type="body" orient="vert" idx="1"/>
          </p:nvPr>
        </p:nvSpPr>
        <p:spPr>
          <a:xfrm>
            <a:off x="675924" y="609600"/>
            <a:ext cx="7045441" cy="5251450"/>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530820CF-B880-4189-942D-D702A7CBA730}" type="datetimeFigureOut">
              <a:rPr lang="zh-CN" altLang="en-US" smtClean="0"/>
              <a:t>2024/4/8</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0C913308-F349-4B6D-A68A-DD1791B4A57B}" type="slidenum">
              <a:rPr lang="zh-CN" altLang="en-US" smtClean="0"/>
              <a:t>‹#›</a:t>
            </a:fld>
            <a:endParaRPr lang="zh-CN" altLang="en-US"/>
          </a:p>
        </p:txBody>
      </p:sp>
    </p:spTree>
    <p:extLst>
      <p:ext uri="{BB962C8B-B14F-4D97-AF65-F5344CB8AC3E}">
        <p14:creationId xmlns:p14="http://schemas.microsoft.com/office/powerpoint/2010/main" val="30114267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530820CF-B880-4189-942D-D702A7CBA730}" type="datetimeFigureOut">
              <a:rPr lang="zh-CN" altLang="en-US" smtClean="0"/>
              <a:t>2024/4/8</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0C913308-F349-4B6D-A68A-DD1791B4A57B}" type="slidenum">
              <a:rPr lang="zh-CN" altLang="en-US" smtClean="0"/>
              <a:t>‹#›</a:t>
            </a:fld>
            <a:endParaRPr lang="zh-CN" altLang="en-US"/>
          </a:p>
        </p:txBody>
      </p:sp>
    </p:spTree>
    <p:extLst>
      <p:ext uri="{BB962C8B-B14F-4D97-AF65-F5344CB8AC3E}">
        <p14:creationId xmlns:p14="http://schemas.microsoft.com/office/powerpoint/2010/main" val="20446548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5924" y="2700868"/>
            <a:ext cx="8578758" cy="1826581"/>
          </a:xfrm>
        </p:spPr>
        <p:txBody>
          <a:bodyPr anchor="b"/>
          <a:lstStyle>
            <a:lvl1pPr algn="l">
              <a:defRPr sz="3992" b="0" cap="none"/>
            </a:lvl1pPr>
          </a:lstStyle>
          <a:p>
            <a:r>
              <a:rPr lang="en-GB"/>
              <a:t>Click to edit Master title style</a:t>
            </a:r>
            <a:endParaRPr lang="en-US" dirty="0"/>
          </a:p>
        </p:txBody>
      </p:sp>
      <p:sp>
        <p:nvSpPr>
          <p:cNvPr id="3" name="Text Placeholder 2"/>
          <p:cNvSpPr>
            <a:spLocks noGrp="1"/>
          </p:cNvSpPr>
          <p:nvPr>
            <p:ph type="body" idx="1"/>
          </p:nvPr>
        </p:nvSpPr>
        <p:spPr>
          <a:xfrm>
            <a:off x="675924" y="4527448"/>
            <a:ext cx="8578758" cy="860400"/>
          </a:xfrm>
        </p:spPr>
        <p:txBody>
          <a:bodyPr anchor="t"/>
          <a:lstStyle>
            <a:lvl1pPr marL="0" indent="0" algn="l">
              <a:buNone/>
              <a:defRPr sz="1996">
                <a:solidFill>
                  <a:schemeClr val="tx1">
                    <a:lumMod val="50000"/>
                    <a:lumOff val="50000"/>
                  </a:schemeClr>
                </a:solidFill>
              </a:defRPr>
            </a:lvl1pPr>
            <a:lvl2pPr marL="456240" indent="0">
              <a:buNone/>
              <a:defRPr sz="1796">
                <a:solidFill>
                  <a:schemeClr val="tx1">
                    <a:tint val="75000"/>
                  </a:schemeClr>
                </a:solidFill>
              </a:defRPr>
            </a:lvl2pPr>
            <a:lvl3pPr marL="912480" indent="0">
              <a:buNone/>
              <a:defRPr sz="1597">
                <a:solidFill>
                  <a:schemeClr val="tx1">
                    <a:tint val="75000"/>
                  </a:schemeClr>
                </a:solidFill>
              </a:defRPr>
            </a:lvl3pPr>
            <a:lvl4pPr marL="1368720" indent="0">
              <a:buNone/>
              <a:defRPr sz="1397">
                <a:solidFill>
                  <a:schemeClr val="tx1">
                    <a:tint val="75000"/>
                  </a:schemeClr>
                </a:solidFill>
              </a:defRPr>
            </a:lvl4pPr>
            <a:lvl5pPr marL="1824960" indent="0">
              <a:buNone/>
              <a:defRPr sz="1397">
                <a:solidFill>
                  <a:schemeClr val="tx1">
                    <a:tint val="75000"/>
                  </a:schemeClr>
                </a:solidFill>
              </a:defRPr>
            </a:lvl5pPr>
            <a:lvl6pPr marL="2281199" indent="0">
              <a:buNone/>
              <a:defRPr sz="1397">
                <a:solidFill>
                  <a:schemeClr val="tx1">
                    <a:tint val="75000"/>
                  </a:schemeClr>
                </a:solidFill>
              </a:defRPr>
            </a:lvl6pPr>
            <a:lvl7pPr marL="2737439" indent="0">
              <a:buNone/>
              <a:defRPr sz="1397">
                <a:solidFill>
                  <a:schemeClr val="tx1">
                    <a:tint val="75000"/>
                  </a:schemeClr>
                </a:solidFill>
              </a:defRPr>
            </a:lvl7pPr>
            <a:lvl8pPr marL="3193679" indent="0">
              <a:buNone/>
              <a:defRPr sz="1397">
                <a:solidFill>
                  <a:schemeClr val="tx1">
                    <a:tint val="75000"/>
                  </a:schemeClr>
                </a:solidFill>
              </a:defRPr>
            </a:lvl8pPr>
            <a:lvl9pPr marL="3649919" indent="0">
              <a:buNone/>
              <a:defRPr sz="1397">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530820CF-B880-4189-942D-D702A7CBA730}" type="datetimeFigureOut">
              <a:rPr lang="zh-CN" altLang="en-US" smtClean="0"/>
              <a:t>2024/4/8</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0C913308-F349-4B6D-A68A-DD1791B4A57B}" type="slidenum">
              <a:rPr lang="zh-CN" altLang="en-US" smtClean="0"/>
              <a:t>‹#›</a:t>
            </a:fld>
            <a:endParaRPr lang="zh-CN" altLang="en-US"/>
          </a:p>
        </p:txBody>
      </p:sp>
    </p:spTree>
    <p:extLst>
      <p:ext uri="{BB962C8B-B14F-4D97-AF65-F5344CB8AC3E}">
        <p14:creationId xmlns:p14="http://schemas.microsoft.com/office/powerpoint/2010/main" val="40483822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Content Placeholder 2"/>
          <p:cNvSpPr>
            <a:spLocks noGrp="1"/>
          </p:cNvSpPr>
          <p:nvPr>
            <p:ph sz="half" idx="1"/>
          </p:nvPr>
        </p:nvSpPr>
        <p:spPr>
          <a:xfrm>
            <a:off x="675924" y="2160589"/>
            <a:ext cx="4175318" cy="3880772"/>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Content Placeholder 3"/>
          <p:cNvSpPr>
            <a:spLocks noGrp="1"/>
          </p:cNvSpPr>
          <p:nvPr>
            <p:ph sz="half" idx="2"/>
          </p:nvPr>
        </p:nvSpPr>
        <p:spPr>
          <a:xfrm>
            <a:off x="5079366" y="2160590"/>
            <a:ext cx="4175317" cy="3880773"/>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Date Placeholder 4"/>
          <p:cNvSpPr>
            <a:spLocks noGrp="1"/>
          </p:cNvSpPr>
          <p:nvPr>
            <p:ph type="dt" sz="half" idx="10"/>
          </p:nvPr>
        </p:nvSpPr>
        <p:spPr/>
        <p:txBody>
          <a:bodyPr/>
          <a:lstStyle/>
          <a:p>
            <a:fld id="{530820CF-B880-4189-942D-D702A7CBA730}" type="datetimeFigureOut">
              <a:rPr lang="zh-CN" altLang="en-US" smtClean="0"/>
              <a:t>2024/4/8</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0C913308-F349-4B6D-A68A-DD1791B4A57B}" type="slidenum">
              <a:rPr lang="zh-CN" altLang="en-US" smtClean="0"/>
              <a:t>‹#›</a:t>
            </a:fld>
            <a:endParaRPr lang="zh-CN" altLang="en-US"/>
          </a:p>
        </p:txBody>
      </p:sp>
    </p:spTree>
    <p:extLst>
      <p:ext uri="{BB962C8B-B14F-4D97-AF65-F5344CB8AC3E}">
        <p14:creationId xmlns:p14="http://schemas.microsoft.com/office/powerpoint/2010/main" val="101259668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GB"/>
              <a:t>Click to edit Master title style</a:t>
            </a:r>
            <a:endParaRPr lang="en-US" dirty="0"/>
          </a:p>
        </p:txBody>
      </p:sp>
      <p:sp>
        <p:nvSpPr>
          <p:cNvPr id="3" name="Text Placeholder 2"/>
          <p:cNvSpPr>
            <a:spLocks noGrp="1"/>
          </p:cNvSpPr>
          <p:nvPr>
            <p:ph type="body" idx="1"/>
          </p:nvPr>
        </p:nvSpPr>
        <p:spPr>
          <a:xfrm>
            <a:off x="674338" y="2160983"/>
            <a:ext cx="4176903" cy="576262"/>
          </a:xfrm>
        </p:spPr>
        <p:txBody>
          <a:bodyPr anchor="b">
            <a:noAutofit/>
          </a:bodyPr>
          <a:lstStyle>
            <a:lvl1pPr marL="0" indent="0">
              <a:buNone/>
              <a:defRPr sz="2395" b="0"/>
            </a:lvl1pPr>
            <a:lvl2pPr marL="456240" indent="0">
              <a:buNone/>
              <a:defRPr sz="1996" b="1"/>
            </a:lvl2pPr>
            <a:lvl3pPr marL="912480" indent="0">
              <a:buNone/>
              <a:defRPr sz="1796" b="1"/>
            </a:lvl3pPr>
            <a:lvl4pPr marL="1368720" indent="0">
              <a:buNone/>
              <a:defRPr sz="1597" b="1"/>
            </a:lvl4pPr>
            <a:lvl5pPr marL="1824960" indent="0">
              <a:buNone/>
              <a:defRPr sz="1597" b="1"/>
            </a:lvl5pPr>
            <a:lvl6pPr marL="2281199" indent="0">
              <a:buNone/>
              <a:defRPr sz="1597" b="1"/>
            </a:lvl6pPr>
            <a:lvl7pPr marL="2737439" indent="0">
              <a:buNone/>
              <a:defRPr sz="1597" b="1"/>
            </a:lvl7pPr>
            <a:lvl8pPr marL="3193679" indent="0">
              <a:buNone/>
              <a:defRPr sz="1597" b="1"/>
            </a:lvl8pPr>
            <a:lvl9pPr marL="3649919" indent="0">
              <a:buNone/>
              <a:defRPr sz="1597" b="1"/>
            </a:lvl9pPr>
          </a:lstStyle>
          <a:p>
            <a:pPr lvl="0"/>
            <a:r>
              <a:rPr lang="en-GB"/>
              <a:t>Click to edit Master text styles</a:t>
            </a:r>
          </a:p>
        </p:txBody>
      </p:sp>
      <p:sp>
        <p:nvSpPr>
          <p:cNvPr id="4" name="Content Placeholder 3"/>
          <p:cNvSpPr>
            <a:spLocks noGrp="1"/>
          </p:cNvSpPr>
          <p:nvPr>
            <p:ph sz="half" idx="2"/>
          </p:nvPr>
        </p:nvSpPr>
        <p:spPr>
          <a:xfrm>
            <a:off x="674338" y="2737246"/>
            <a:ext cx="4176903" cy="3304117"/>
          </a:xfrm>
        </p:spPr>
        <p:txBody>
          <a:bodyPr>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Text Placeholder 4"/>
          <p:cNvSpPr>
            <a:spLocks noGrp="1"/>
          </p:cNvSpPr>
          <p:nvPr>
            <p:ph type="body" sz="quarter" idx="3"/>
          </p:nvPr>
        </p:nvSpPr>
        <p:spPr>
          <a:xfrm>
            <a:off x="5077782" y="2160983"/>
            <a:ext cx="4176898" cy="576262"/>
          </a:xfrm>
        </p:spPr>
        <p:txBody>
          <a:bodyPr anchor="b">
            <a:noAutofit/>
          </a:bodyPr>
          <a:lstStyle>
            <a:lvl1pPr marL="0" indent="0">
              <a:buNone/>
              <a:defRPr sz="2395" b="0"/>
            </a:lvl1pPr>
            <a:lvl2pPr marL="456240" indent="0">
              <a:buNone/>
              <a:defRPr sz="1996" b="1"/>
            </a:lvl2pPr>
            <a:lvl3pPr marL="912480" indent="0">
              <a:buNone/>
              <a:defRPr sz="1796" b="1"/>
            </a:lvl3pPr>
            <a:lvl4pPr marL="1368720" indent="0">
              <a:buNone/>
              <a:defRPr sz="1597" b="1"/>
            </a:lvl4pPr>
            <a:lvl5pPr marL="1824960" indent="0">
              <a:buNone/>
              <a:defRPr sz="1597" b="1"/>
            </a:lvl5pPr>
            <a:lvl6pPr marL="2281199" indent="0">
              <a:buNone/>
              <a:defRPr sz="1597" b="1"/>
            </a:lvl6pPr>
            <a:lvl7pPr marL="2737439" indent="0">
              <a:buNone/>
              <a:defRPr sz="1597" b="1"/>
            </a:lvl7pPr>
            <a:lvl8pPr marL="3193679" indent="0">
              <a:buNone/>
              <a:defRPr sz="1597" b="1"/>
            </a:lvl8pPr>
            <a:lvl9pPr marL="3649919" indent="0">
              <a:buNone/>
              <a:defRPr sz="1597" b="1"/>
            </a:lvl9pPr>
          </a:lstStyle>
          <a:p>
            <a:pPr lvl="0"/>
            <a:r>
              <a:rPr lang="en-GB"/>
              <a:t>Click to edit Master text styles</a:t>
            </a:r>
          </a:p>
        </p:txBody>
      </p:sp>
      <p:sp>
        <p:nvSpPr>
          <p:cNvPr id="6" name="Content Placeholder 5"/>
          <p:cNvSpPr>
            <a:spLocks noGrp="1"/>
          </p:cNvSpPr>
          <p:nvPr>
            <p:ph sz="quarter" idx="4"/>
          </p:nvPr>
        </p:nvSpPr>
        <p:spPr>
          <a:xfrm>
            <a:off x="5077784" y="2737246"/>
            <a:ext cx="4176897" cy="3304117"/>
          </a:xfrm>
        </p:spPr>
        <p:txBody>
          <a:bodyPr>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7" name="Date Placeholder 6"/>
          <p:cNvSpPr>
            <a:spLocks noGrp="1"/>
          </p:cNvSpPr>
          <p:nvPr>
            <p:ph type="dt" sz="half" idx="10"/>
          </p:nvPr>
        </p:nvSpPr>
        <p:spPr/>
        <p:txBody>
          <a:bodyPr/>
          <a:lstStyle/>
          <a:p>
            <a:fld id="{530820CF-B880-4189-942D-D702A7CBA730}" type="datetimeFigureOut">
              <a:rPr lang="zh-CN" altLang="en-US" smtClean="0"/>
              <a:t>2024/4/8</a:t>
            </a:fld>
            <a:endParaRPr lang="zh-CN" altLang="en-US"/>
          </a:p>
        </p:txBody>
      </p:sp>
      <p:sp>
        <p:nvSpPr>
          <p:cNvPr id="8" name="Footer Placeholder 7"/>
          <p:cNvSpPr>
            <a:spLocks noGrp="1"/>
          </p:cNvSpPr>
          <p:nvPr>
            <p:ph type="ftr" sz="quarter" idx="11"/>
          </p:nvPr>
        </p:nvSpPr>
        <p:spPr/>
        <p:txBody>
          <a:bodyPr/>
          <a:lstStyle/>
          <a:p>
            <a:endParaRPr lang="zh-CN" altLang="en-US"/>
          </a:p>
        </p:txBody>
      </p:sp>
      <p:sp>
        <p:nvSpPr>
          <p:cNvPr id="9" name="Slide Number Placeholder 8"/>
          <p:cNvSpPr>
            <a:spLocks noGrp="1"/>
          </p:cNvSpPr>
          <p:nvPr>
            <p:ph type="sldNum" sz="quarter" idx="12"/>
          </p:nvPr>
        </p:nvSpPr>
        <p:spPr/>
        <p:txBody>
          <a:bodyPr/>
          <a:lstStyle/>
          <a:p>
            <a:fld id="{0C913308-F349-4B6D-A68A-DD1791B4A57B}" type="slidenum">
              <a:rPr lang="zh-CN" altLang="en-US" smtClean="0"/>
              <a:t>‹#›</a:t>
            </a:fld>
            <a:endParaRPr lang="zh-CN" altLang="en-US"/>
          </a:p>
        </p:txBody>
      </p:sp>
    </p:spTree>
    <p:extLst>
      <p:ext uri="{BB962C8B-B14F-4D97-AF65-F5344CB8AC3E}">
        <p14:creationId xmlns:p14="http://schemas.microsoft.com/office/powerpoint/2010/main" val="350111996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5923" y="609600"/>
            <a:ext cx="8578758" cy="1320800"/>
          </a:xfrm>
        </p:spPr>
        <p:txBody>
          <a:bodyPr/>
          <a:lstStyle/>
          <a:p>
            <a:r>
              <a:rPr lang="en-GB"/>
              <a:t>Click to edit Master title style</a:t>
            </a:r>
            <a:endParaRPr lang="en-US" dirty="0"/>
          </a:p>
        </p:txBody>
      </p:sp>
      <p:sp>
        <p:nvSpPr>
          <p:cNvPr id="3" name="Date Placeholder 2"/>
          <p:cNvSpPr>
            <a:spLocks noGrp="1"/>
          </p:cNvSpPr>
          <p:nvPr>
            <p:ph type="dt" sz="half" idx="10"/>
          </p:nvPr>
        </p:nvSpPr>
        <p:spPr/>
        <p:txBody>
          <a:bodyPr/>
          <a:lstStyle/>
          <a:p>
            <a:fld id="{530820CF-B880-4189-942D-D702A7CBA730}" type="datetimeFigureOut">
              <a:rPr lang="zh-CN" altLang="en-US" smtClean="0"/>
              <a:t>2024/4/8</a:t>
            </a:fld>
            <a:endParaRPr lang="zh-CN" altLang="en-US"/>
          </a:p>
        </p:txBody>
      </p:sp>
      <p:sp>
        <p:nvSpPr>
          <p:cNvPr id="4" name="Footer Placeholder 3"/>
          <p:cNvSpPr>
            <a:spLocks noGrp="1"/>
          </p:cNvSpPr>
          <p:nvPr>
            <p:ph type="ftr" sz="quarter" idx="11"/>
          </p:nvPr>
        </p:nvSpPr>
        <p:spPr/>
        <p:txBody>
          <a:bodyPr/>
          <a:lstStyle/>
          <a:p>
            <a:endParaRPr lang="zh-CN" altLang="en-US"/>
          </a:p>
        </p:txBody>
      </p:sp>
      <p:sp>
        <p:nvSpPr>
          <p:cNvPr id="5" name="Slide Number Placeholder 4"/>
          <p:cNvSpPr>
            <a:spLocks noGrp="1"/>
          </p:cNvSpPr>
          <p:nvPr>
            <p:ph type="sldNum" sz="quarter" idx="12"/>
          </p:nvPr>
        </p:nvSpPr>
        <p:spPr/>
        <p:txBody>
          <a:bodyPr/>
          <a:lstStyle/>
          <a:p>
            <a:fld id="{0C913308-F349-4B6D-A68A-DD1791B4A57B}" type="slidenum">
              <a:rPr lang="zh-CN" altLang="en-US" smtClean="0"/>
              <a:t>‹#›</a:t>
            </a:fld>
            <a:endParaRPr lang="zh-CN" altLang="en-US"/>
          </a:p>
        </p:txBody>
      </p:sp>
    </p:spTree>
    <p:extLst>
      <p:ext uri="{BB962C8B-B14F-4D97-AF65-F5344CB8AC3E}">
        <p14:creationId xmlns:p14="http://schemas.microsoft.com/office/powerpoint/2010/main" val="397353877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30820CF-B880-4189-942D-D702A7CBA730}" type="datetimeFigureOut">
              <a:rPr lang="zh-CN" altLang="en-US" smtClean="0"/>
              <a:t>2024/4/8</a:t>
            </a:fld>
            <a:endParaRPr lang="zh-CN" altLang="en-US"/>
          </a:p>
        </p:txBody>
      </p:sp>
      <p:sp>
        <p:nvSpPr>
          <p:cNvPr id="3" name="Footer Placeholder 2"/>
          <p:cNvSpPr>
            <a:spLocks noGrp="1"/>
          </p:cNvSpPr>
          <p:nvPr>
            <p:ph type="ftr" sz="quarter" idx="11"/>
          </p:nvPr>
        </p:nvSpPr>
        <p:spPr/>
        <p:txBody>
          <a:bodyPr/>
          <a:lstStyle/>
          <a:p>
            <a:endParaRPr lang="zh-CN" altLang="en-US"/>
          </a:p>
        </p:txBody>
      </p:sp>
      <p:sp>
        <p:nvSpPr>
          <p:cNvPr id="4" name="Slide Number Placeholder 3"/>
          <p:cNvSpPr>
            <a:spLocks noGrp="1"/>
          </p:cNvSpPr>
          <p:nvPr>
            <p:ph type="sldNum" sz="quarter" idx="12"/>
          </p:nvPr>
        </p:nvSpPr>
        <p:spPr/>
        <p:txBody>
          <a:bodyPr/>
          <a:lstStyle/>
          <a:p>
            <a:fld id="{0C913308-F349-4B6D-A68A-DD1791B4A57B}" type="slidenum">
              <a:rPr lang="zh-CN" altLang="en-US" smtClean="0"/>
              <a:t>‹#›</a:t>
            </a:fld>
            <a:endParaRPr lang="zh-CN" altLang="en-US"/>
          </a:p>
        </p:txBody>
      </p:sp>
    </p:spTree>
    <p:extLst>
      <p:ext uri="{BB962C8B-B14F-4D97-AF65-F5344CB8AC3E}">
        <p14:creationId xmlns:p14="http://schemas.microsoft.com/office/powerpoint/2010/main" val="405337089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5923" y="1498604"/>
            <a:ext cx="3846498" cy="1278466"/>
          </a:xfrm>
        </p:spPr>
        <p:txBody>
          <a:bodyPr anchor="b">
            <a:normAutofit/>
          </a:bodyPr>
          <a:lstStyle>
            <a:lvl1pPr>
              <a:defRPr sz="1996"/>
            </a:lvl1pPr>
          </a:lstStyle>
          <a:p>
            <a:r>
              <a:rPr lang="en-GB"/>
              <a:t>Click to edit Master title style</a:t>
            </a:r>
            <a:endParaRPr lang="en-US" dirty="0"/>
          </a:p>
        </p:txBody>
      </p:sp>
      <p:sp>
        <p:nvSpPr>
          <p:cNvPr id="3" name="Content Placeholder 2"/>
          <p:cNvSpPr>
            <a:spLocks noGrp="1"/>
          </p:cNvSpPr>
          <p:nvPr>
            <p:ph idx="1"/>
          </p:nvPr>
        </p:nvSpPr>
        <p:spPr>
          <a:xfrm>
            <a:off x="4750544" y="514925"/>
            <a:ext cx="4504138" cy="5526437"/>
          </a:xfrm>
        </p:spPr>
        <p:txBody>
          <a:bodyPr>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Text Placeholder 3"/>
          <p:cNvSpPr>
            <a:spLocks noGrp="1"/>
          </p:cNvSpPr>
          <p:nvPr>
            <p:ph type="body" sz="half" idx="2"/>
          </p:nvPr>
        </p:nvSpPr>
        <p:spPr>
          <a:xfrm>
            <a:off x="675923" y="2777069"/>
            <a:ext cx="3846498" cy="2584449"/>
          </a:xfrm>
        </p:spPr>
        <p:txBody>
          <a:bodyPr>
            <a:normAutofit/>
          </a:bodyPr>
          <a:lstStyle>
            <a:lvl1pPr marL="0" indent="0">
              <a:buNone/>
              <a:defRPr sz="1397"/>
            </a:lvl1pPr>
            <a:lvl2pPr marL="456103" indent="0">
              <a:buNone/>
              <a:defRPr sz="1397"/>
            </a:lvl2pPr>
            <a:lvl3pPr marL="912206" indent="0">
              <a:buNone/>
              <a:defRPr sz="1197"/>
            </a:lvl3pPr>
            <a:lvl4pPr marL="1368310" indent="0">
              <a:buNone/>
              <a:defRPr sz="998"/>
            </a:lvl4pPr>
            <a:lvl5pPr marL="1824412" indent="0">
              <a:buNone/>
              <a:defRPr sz="998"/>
            </a:lvl5pPr>
            <a:lvl6pPr marL="2280515" indent="0">
              <a:buNone/>
              <a:defRPr sz="998"/>
            </a:lvl6pPr>
            <a:lvl7pPr marL="2736618" indent="0">
              <a:buNone/>
              <a:defRPr sz="998"/>
            </a:lvl7pPr>
            <a:lvl8pPr marL="3192721" indent="0">
              <a:buNone/>
              <a:defRPr sz="998"/>
            </a:lvl8pPr>
            <a:lvl9pPr marL="3648824" indent="0">
              <a:buNone/>
              <a:defRPr sz="998"/>
            </a:lvl9pPr>
          </a:lstStyle>
          <a:p>
            <a:pPr lvl="0"/>
            <a:r>
              <a:rPr lang="en-GB"/>
              <a:t>Click to edit Master text styles</a:t>
            </a:r>
          </a:p>
        </p:txBody>
      </p:sp>
      <p:sp>
        <p:nvSpPr>
          <p:cNvPr id="5" name="Date Placeholder 4"/>
          <p:cNvSpPr>
            <a:spLocks noGrp="1"/>
          </p:cNvSpPr>
          <p:nvPr>
            <p:ph type="dt" sz="half" idx="10"/>
          </p:nvPr>
        </p:nvSpPr>
        <p:spPr/>
        <p:txBody>
          <a:bodyPr/>
          <a:lstStyle/>
          <a:p>
            <a:fld id="{530820CF-B880-4189-942D-D702A7CBA730}" type="datetimeFigureOut">
              <a:rPr lang="zh-CN" altLang="en-US" smtClean="0"/>
              <a:t>2024/4/8</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0C913308-F349-4B6D-A68A-DD1791B4A57B}" type="slidenum">
              <a:rPr lang="zh-CN" altLang="en-US" smtClean="0"/>
              <a:t>‹#›</a:t>
            </a:fld>
            <a:endParaRPr lang="zh-CN" altLang="en-US"/>
          </a:p>
        </p:txBody>
      </p:sp>
    </p:spTree>
    <p:extLst>
      <p:ext uri="{BB962C8B-B14F-4D97-AF65-F5344CB8AC3E}">
        <p14:creationId xmlns:p14="http://schemas.microsoft.com/office/powerpoint/2010/main" val="225944257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5924" y="4800600"/>
            <a:ext cx="8578757" cy="566738"/>
          </a:xfrm>
        </p:spPr>
        <p:txBody>
          <a:bodyPr anchor="b">
            <a:normAutofit/>
          </a:bodyPr>
          <a:lstStyle>
            <a:lvl1pPr algn="l">
              <a:defRPr sz="2395" b="0"/>
            </a:lvl1pPr>
          </a:lstStyle>
          <a:p>
            <a:r>
              <a:rPr lang="en-GB"/>
              <a:t>Click to edit Master title style</a:t>
            </a:r>
            <a:endParaRPr lang="en-US" dirty="0"/>
          </a:p>
        </p:txBody>
      </p:sp>
      <p:sp>
        <p:nvSpPr>
          <p:cNvPr id="3" name="Picture Placeholder 2"/>
          <p:cNvSpPr>
            <a:spLocks noGrp="1" noChangeAspect="1"/>
          </p:cNvSpPr>
          <p:nvPr>
            <p:ph type="pic" idx="1"/>
          </p:nvPr>
        </p:nvSpPr>
        <p:spPr>
          <a:xfrm>
            <a:off x="675923" y="609600"/>
            <a:ext cx="8578758" cy="3845718"/>
          </a:xfrm>
        </p:spPr>
        <p:txBody>
          <a:bodyPr anchor="t">
            <a:normAutofit/>
          </a:bodyPr>
          <a:lstStyle>
            <a:lvl1pPr marL="0" indent="0" algn="ctr">
              <a:buNone/>
              <a:defRPr sz="1597"/>
            </a:lvl1pPr>
            <a:lvl2pPr marL="456240" indent="0">
              <a:buNone/>
              <a:defRPr sz="1597"/>
            </a:lvl2pPr>
            <a:lvl3pPr marL="912480" indent="0">
              <a:buNone/>
              <a:defRPr sz="1597"/>
            </a:lvl3pPr>
            <a:lvl4pPr marL="1368720" indent="0">
              <a:buNone/>
              <a:defRPr sz="1597"/>
            </a:lvl4pPr>
            <a:lvl5pPr marL="1824960" indent="0">
              <a:buNone/>
              <a:defRPr sz="1597"/>
            </a:lvl5pPr>
            <a:lvl6pPr marL="2281199" indent="0">
              <a:buNone/>
              <a:defRPr sz="1597"/>
            </a:lvl6pPr>
            <a:lvl7pPr marL="2737439" indent="0">
              <a:buNone/>
              <a:defRPr sz="1597"/>
            </a:lvl7pPr>
            <a:lvl8pPr marL="3193679" indent="0">
              <a:buNone/>
              <a:defRPr sz="1597"/>
            </a:lvl8pPr>
            <a:lvl9pPr marL="3649919" indent="0">
              <a:buNone/>
              <a:defRPr sz="1597"/>
            </a:lvl9pPr>
          </a:lstStyle>
          <a:p>
            <a:r>
              <a:rPr lang="en-GB"/>
              <a:t>Click icon to add picture</a:t>
            </a:r>
            <a:endParaRPr lang="en-US" dirty="0"/>
          </a:p>
        </p:txBody>
      </p:sp>
      <p:sp>
        <p:nvSpPr>
          <p:cNvPr id="4" name="Text Placeholder 3"/>
          <p:cNvSpPr>
            <a:spLocks noGrp="1"/>
          </p:cNvSpPr>
          <p:nvPr>
            <p:ph type="body" sz="half" idx="2"/>
          </p:nvPr>
        </p:nvSpPr>
        <p:spPr>
          <a:xfrm>
            <a:off x="675924" y="5367338"/>
            <a:ext cx="8578757" cy="674024"/>
          </a:xfrm>
        </p:spPr>
        <p:txBody>
          <a:bodyPr>
            <a:normAutofit/>
          </a:bodyPr>
          <a:lstStyle>
            <a:lvl1pPr marL="0" indent="0">
              <a:buNone/>
              <a:defRPr sz="1197"/>
            </a:lvl1pPr>
            <a:lvl2pPr marL="456240" indent="0">
              <a:buNone/>
              <a:defRPr sz="1197"/>
            </a:lvl2pPr>
            <a:lvl3pPr marL="912480" indent="0">
              <a:buNone/>
              <a:defRPr sz="998"/>
            </a:lvl3pPr>
            <a:lvl4pPr marL="1368720" indent="0">
              <a:buNone/>
              <a:defRPr sz="898"/>
            </a:lvl4pPr>
            <a:lvl5pPr marL="1824960" indent="0">
              <a:buNone/>
              <a:defRPr sz="898"/>
            </a:lvl5pPr>
            <a:lvl6pPr marL="2281199" indent="0">
              <a:buNone/>
              <a:defRPr sz="898"/>
            </a:lvl6pPr>
            <a:lvl7pPr marL="2737439" indent="0">
              <a:buNone/>
              <a:defRPr sz="898"/>
            </a:lvl7pPr>
            <a:lvl8pPr marL="3193679" indent="0">
              <a:buNone/>
              <a:defRPr sz="898"/>
            </a:lvl8pPr>
            <a:lvl9pPr marL="3649919" indent="0">
              <a:buNone/>
              <a:defRPr sz="898"/>
            </a:lvl9pPr>
          </a:lstStyle>
          <a:p>
            <a:pPr lvl="0"/>
            <a:r>
              <a:rPr lang="en-GB"/>
              <a:t>Click to edit Master text styles</a:t>
            </a:r>
          </a:p>
        </p:txBody>
      </p:sp>
      <p:sp>
        <p:nvSpPr>
          <p:cNvPr id="5" name="Date Placeholder 4"/>
          <p:cNvSpPr>
            <a:spLocks noGrp="1"/>
          </p:cNvSpPr>
          <p:nvPr>
            <p:ph type="dt" sz="half" idx="10"/>
          </p:nvPr>
        </p:nvSpPr>
        <p:spPr/>
        <p:txBody>
          <a:bodyPr/>
          <a:lstStyle/>
          <a:p>
            <a:fld id="{530820CF-B880-4189-942D-D702A7CBA730}" type="datetimeFigureOut">
              <a:rPr lang="zh-CN" altLang="en-US" smtClean="0"/>
              <a:t>2024/4/8</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0C913308-F349-4B6D-A68A-DD1791B4A57B}" type="slidenum">
              <a:rPr lang="zh-CN" altLang="en-US" smtClean="0"/>
              <a:t>‹#›</a:t>
            </a:fld>
            <a:endParaRPr lang="zh-CN" altLang="en-US"/>
          </a:p>
        </p:txBody>
      </p:sp>
    </p:spTree>
    <p:extLst>
      <p:ext uri="{BB962C8B-B14F-4D97-AF65-F5344CB8AC3E}">
        <p14:creationId xmlns:p14="http://schemas.microsoft.com/office/powerpoint/2010/main" val="2647206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29" name="Group 28"/>
          <p:cNvGrpSpPr/>
          <p:nvPr/>
        </p:nvGrpSpPr>
        <p:grpSpPr>
          <a:xfrm>
            <a:off x="0" y="-8467"/>
            <a:ext cx="12166600" cy="6866467"/>
            <a:chOff x="0" y="-8467"/>
            <a:chExt cx="12192000" cy="6866467"/>
          </a:xfrm>
        </p:grpSpPr>
        <p:cxnSp>
          <p:nvCxnSpPr>
            <p:cNvPr id="19" name="Straight Connector 18"/>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1"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Isosceles Triangle 22"/>
            <p:cNvSpPr/>
            <p:nvPr/>
          </p:nvSpPr>
          <p:spPr>
            <a:xfrm>
              <a:off x="8932333" y="3048000"/>
              <a:ext cx="3259667" cy="3810000"/>
            </a:xfrm>
            <a:prstGeom prst="triangle">
              <a:avLst>
                <a:gd name="adj" fmla="val 100000"/>
              </a:avLst>
            </a:prstGeom>
            <a:solidFill>
              <a:schemeClr val="accent1">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lumMod val="50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10371666" y="3589867"/>
              <a:ext cx="1817159" cy="3268133"/>
            </a:xfrm>
            <a:prstGeom prst="triangle">
              <a:avLst>
                <a:gd name="adj" fmla="val 100000"/>
              </a:avLst>
            </a:prstGeom>
            <a:solidFill>
              <a:schemeClr val="accent1">
                <a:lumMod val="50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0" y="4013200"/>
              <a:ext cx="448733" cy="2844800"/>
            </a:xfrm>
            <a:prstGeom prst="triangle">
              <a:avLst>
                <a:gd name="adj" fmla="val 0"/>
              </a:avLst>
            </a:prstGeom>
            <a:solidFill>
              <a:schemeClr val="accent1">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5923" y="609600"/>
            <a:ext cx="8578758" cy="1320800"/>
          </a:xfrm>
          <a:prstGeom prst="rect">
            <a:avLst/>
          </a:prstGeom>
        </p:spPr>
        <p:txBody>
          <a:bodyPr vert="horz" lIns="91440" tIns="45720" rIns="91440" bIns="45720" rtlCol="0" anchor="t">
            <a:normAutofit/>
          </a:bodyPr>
          <a:lstStyle/>
          <a:p>
            <a:r>
              <a:rPr lang="en-GB"/>
              <a:t>Click to edit Master title style</a:t>
            </a:r>
            <a:endParaRPr lang="en-US" dirty="0"/>
          </a:p>
        </p:txBody>
      </p:sp>
      <p:sp>
        <p:nvSpPr>
          <p:cNvPr id="3" name="Text Placeholder 2"/>
          <p:cNvSpPr>
            <a:spLocks noGrp="1"/>
          </p:cNvSpPr>
          <p:nvPr>
            <p:ph type="body" idx="1"/>
          </p:nvPr>
        </p:nvSpPr>
        <p:spPr>
          <a:xfrm>
            <a:off x="675923" y="2160590"/>
            <a:ext cx="8578758" cy="3880773"/>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2"/>
          </p:nvPr>
        </p:nvSpPr>
        <p:spPr>
          <a:xfrm>
            <a:off x="7190123" y="6041363"/>
            <a:ext cx="910039" cy="365125"/>
          </a:xfrm>
          <a:prstGeom prst="rect">
            <a:avLst/>
          </a:prstGeom>
        </p:spPr>
        <p:txBody>
          <a:bodyPr vert="horz" lIns="91440" tIns="45720" rIns="91440" bIns="45720" rtlCol="0" anchor="ctr"/>
          <a:lstStyle>
            <a:lvl1pPr algn="r">
              <a:defRPr sz="898">
                <a:solidFill>
                  <a:schemeClr val="tx1">
                    <a:tint val="75000"/>
                  </a:schemeClr>
                </a:solidFill>
              </a:defRPr>
            </a:lvl1pPr>
          </a:lstStyle>
          <a:p>
            <a:fld id="{E9CD6E5F-36E0-47A4-869C-9733E9109DAC}" type="datetimeFigureOut">
              <a:rPr lang="en-GB" smtClean="0"/>
              <a:t>08/04/2024</a:t>
            </a:fld>
            <a:endParaRPr lang="en-GB"/>
          </a:p>
        </p:txBody>
      </p:sp>
      <p:sp>
        <p:nvSpPr>
          <p:cNvPr id="5" name="Footer Placeholder 4"/>
          <p:cNvSpPr>
            <a:spLocks noGrp="1"/>
          </p:cNvSpPr>
          <p:nvPr>
            <p:ph type="ftr" sz="quarter" idx="3"/>
          </p:nvPr>
        </p:nvSpPr>
        <p:spPr>
          <a:xfrm>
            <a:off x="675923" y="6041363"/>
            <a:ext cx="6284492" cy="365125"/>
          </a:xfrm>
          <a:prstGeom prst="rect">
            <a:avLst/>
          </a:prstGeom>
        </p:spPr>
        <p:txBody>
          <a:bodyPr vert="horz" lIns="91440" tIns="45720" rIns="91440" bIns="45720" rtlCol="0" anchor="ctr"/>
          <a:lstStyle>
            <a:lvl1pPr algn="l">
              <a:defRPr sz="898">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572766" y="6041363"/>
            <a:ext cx="681915" cy="365125"/>
          </a:xfrm>
          <a:prstGeom prst="rect">
            <a:avLst/>
          </a:prstGeom>
        </p:spPr>
        <p:txBody>
          <a:bodyPr vert="horz" lIns="91440" tIns="45720" rIns="91440" bIns="45720" rtlCol="0" anchor="ctr"/>
          <a:lstStyle>
            <a:lvl1pPr algn="r">
              <a:defRPr sz="898">
                <a:solidFill>
                  <a:schemeClr val="accent1">
                    <a:lumMod val="75000"/>
                  </a:schemeClr>
                </a:solidFill>
              </a:defRPr>
            </a:lvl1pPr>
          </a:lstStyle>
          <a:p>
            <a:fld id="{0D880662-7F4F-4628-9AEF-7BC7EBEE79E8}" type="slidenum">
              <a:rPr lang="en-GB" smtClean="0"/>
              <a:t>‹#›</a:t>
            </a:fld>
            <a:endParaRPr lang="en-GB"/>
          </a:p>
        </p:txBody>
      </p:sp>
    </p:spTree>
    <p:extLst>
      <p:ext uri="{BB962C8B-B14F-4D97-AF65-F5344CB8AC3E}">
        <p14:creationId xmlns:p14="http://schemas.microsoft.com/office/powerpoint/2010/main" val="3092097493"/>
      </p:ext>
    </p:extLst>
  </p:cSld>
  <p:clrMap bg1="lt1" tx1="dk1" bg2="lt2" tx2="dk2" accent1="accent1" accent2="accent2" accent3="accent3" accent4="accent4" accent5="accent5" accent6="accent6" hlink="hlink" folHlink="folHlink"/>
  <p:sldLayoutIdLst>
    <p:sldLayoutId id="2147483707" r:id="rId1"/>
    <p:sldLayoutId id="2147483708" r:id="rId2"/>
    <p:sldLayoutId id="2147483709" r:id="rId3"/>
    <p:sldLayoutId id="2147483710" r:id="rId4"/>
    <p:sldLayoutId id="2147483711" r:id="rId5"/>
    <p:sldLayoutId id="2147483712" r:id="rId6"/>
    <p:sldLayoutId id="2147483713" r:id="rId7"/>
    <p:sldLayoutId id="2147483714" r:id="rId8"/>
    <p:sldLayoutId id="2147483715" r:id="rId9"/>
    <p:sldLayoutId id="2147483716" r:id="rId10"/>
    <p:sldLayoutId id="2147483717" r:id="rId11"/>
    <p:sldLayoutId id="2147483718" r:id="rId12"/>
    <p:sldLayoutId id="2147483719" r:id="rId13"/>
    <p:sldLayoutId id="2147483720" r:id="rId14"/>
    <p:sldLayoutId id="2147483721" r:id="rId15"/>
    <p:sldLayoutId id="2147483722" r:id="rId16"/>
  </p:sldLayoutIdLst>
  <p:txStyles>
    <p:titleStyle>
      <a:lvl1pPr algn="l" defTabSz="456240" rtl="0" eaLnBrk="1" latinLnBrk="0" hangingPunct="1">
        <a:spcBef>
          <a:spcPct val="0"/>
        </a:spcBef>
        <a:buNone/>
        <a:defRPr sz="3592" kern="1200">
          <a:solidFill>
            <a:schemeClr val="accent1">
              <a:lumMod val="7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180" indent="-342180" algn="l" defTabSz="456240" rtl="0" eaLnBrk="1" latinLnBrk="0" hangingPunct="1">
        <a:spcBef>
          <a:spcPts val="998"/>
        </a:spcBef>
        <a:spcAft>
          <a:spcPts val="0"/>
        </a:spcAft>
        <a:buClr>
          <a:schemeClr val="accent1">
            <a:lumMod val="75000"/>
          </a:schemeClr>
        </a:buClr>
        <a:buSzPct val="80000"/>
        <a:buFont typeface="Wingdings 3" charset="2"/>
        <a:buChar char=""/>
        <a:defRPr sz="1796" kern="1200">
          <a:solidFill>
            <a:schemeClr val="tx1">
              <a:lumMod val="75000"/>
              <a:lumOff val="25000"/>
            </a:schemeClr>
          </a:solidFill>
          <a:latin typeface="+mn-lt"/>
          <a:ea typeface="+mn-ea"/>
          <a:cs typeface="+mn-cs"/>
        </a:defRPr>
      </a:lvl1pPr>
      <a:lvl2pPr marL="741390" indent="-285150" algn="l" defTabSz="456240" rtl="0" eaLnBrk="1" latinLnBrk="0" hangingPunct="1">
        <a:spcBef>
          <a:spcPts val="998"/>
        </a:spcBef>
        <a:spcAft>
          <a:spcPts val="0"/>
        </a:spcAft>
        <a:buClr>
          <a:schemeClr val="accent1">
            <a:lumMod val="75000"/>
          </a:schemeClr>
        </a:buClr>
        <a:buSzPct val="80000"/>
        <a:buFont typeface="Wingdings 3" charset="2"/>
        <a:buChar char=""/>
        <a:defRPr sz="1597" kern="1200">
          <a:solidFill>
            <a:schemeClr val="tx1">
              <a:lumMod val="75000"/>
              <a:lumOff val="25000"/>
            </a:schemeClr>
          </a:solidFill>
          <a:latin typeface="+mn-lt"/>
          <a:ea typeface="+mn-ea"/>
          <a:cs typeface="+mn-cs"/>
        </a:defRPr>
      </a:lvl2pPr>
      <a:lvl3pPr marL="1140600" indent="-228120" algn="l" defTabSz="456240" rtl="0" eaLnBrk="1" latinLnBrk="0" hangingPunct="1">
        <a:spcBef>
          <a:spcPts val="998"/>
        </a:spcBef>
        <a:spcAft>
          <a:spcPts val="0"/>
        </a:spcAft>
        <a:buClr>
          <a:schemeClr val="accent1">
            <a:lumMod val="75000"/>
          </a:schemeClr>
        </a:buClr>
        <a:buSzPct val="80000"/>
        <a:buFont typeface="Wingdings 3" charset="2"/>
        <a:buChar char=""/>
        <a:defRPr sz="1397" kern="1200">
          <a:solidFill>
            <a:schemeClr val="tx1">
              <a:lumMod val="75000"/>
              <a:lumOff val="25000"/>
            </a:schemeClr>
          </a:solidFill>
          <a:latin typeface="+mn-lt"/>
          <a:ea typeface="+mn-ea"/>
          <a:cs typeface="+mn-cs"/>
        </a:defRPr>
      </a:lvl3pPr>
      <a:lvl4pPr marL="1596840" indent="-228120" algn="l" defTabSz="456240" rtl="0" eaLnBrk="1" latinLnBrk="0" hangingPunct="1">
        <a:spcBef>
          <a:spcPts val="998"/>
        </a:spcBef>
        <a:spcAft>
          <a:spcPts val="0"/>
        </a:spcAft>
        <a:buClr>
          <a:schemeClr val="accent1">
            <a:lumMod val="75000"/>
          </a:schemeClr>
        </a:buClr>
        <a:buSzPct val="80000"/>
        <a:buFont typeface="Wingdings 3" charset="2"/>
        <a:buChar char=""/>
        <a:defRPr sz="1197" kern="1200">
          <a:solidFill>
            <a:schemeClr val="tx1">
              <a:lumMod val="75000"/>
              <a:lumOff val="25000"/>
            </a:schemeClr>
          </a:solidFill>
          <a:latin typeface="+mn-lt"/>
          <a:ea typeface="+mn-ea"/>
          <a:cs typeface="+mn-cs"/>
        </a:defRPr>
      </a:lvl4pPr>
      <a:lvl5pPr marL="2053079" indent="-228120" algn="l" defTabSz="456240" rtl="0" eaLnBrk="1" latinLnBrk="0" hangingPunct="1">
        <a:spcBef>
          <a:spcPts val="998"/>
        </a:spcBef>
        <a:spcAft>
          <a:spcPts val="0"/>
        </a:spcAft>
        <a:buClr>
          <a:schemeClr val="accent1">
            <a:lumMod val="75000"/>
          </a:schemeClr>
        </a:buClr>
        <a:buSzPct val="80000"/>
        <a:buFont typeface="Wingdings 3" charset="2"/>
        <a:buChar char=""/>
        <a:defRPr sz="1197" kern="1200">
          <a:solidFill>
            <a:schemeClr val="tx1">
              <a:lumMod val="75000"/>
              <a:lumOff val="25000"/>
            </a:schemeClr>
          </a:solidFill>
          <a:latin typeface="+mn-lt"/>
          <a:ea typeface="+mn-ea"/>
          <a:cs typeface="+mn-cs"/>
        </a:defRPr>
      </a:lvl5pPr>
      <a:lvl6pPr marL="2509319" indent="-228120" algn="l" defTabSz="456240" rtl="0" eaLnBrk="1" latinLnBrk="0" hangingPunct="1">
        <a:spcBef>
          <a:spcPts val="998"/>
        </a:spcBef>
        <a:spcAft>
          <a:spcPts val="0"/>
        </a:spcAft>
        <a:buClr>
          <a:schemeClr val="accent1">
            <a:lumMod val="75000"/>
          </a:schemeClr>
        </a:buClr>
        <a:buSzPct val="80000"/>
        <a:buFont typeface="Wingdings 3" charset="2"/>
        <a:buChar char=""/>
        <a:defRPr sz="1197" kern="1200">
          <a:solidFill>
            <a:schemeClr val="tx1">
              <a:lumMod val="75000"/>
              <a:lumOff val="25000"/>
            </a:schemeClr>
          </a:solidFill>
          <a:latin typeface="+mn-lt"/>
          <a:ea typeface="+mn-ea"/>
          <a:cs typeface="+mn-cs"/>
        </a:defRPr>
      </a:lvl6pPr>
      <a:lvl7pPr marL="2965559" indent="-228120" algn="l" defTabSz="456240" rtl="0" eaLnBrk="1" latinLnBrk="0" hangingPunct="1">
        <a:spcBef>
          <a:spcPts val="998"/>
        </a:spcBef>
        <a:spcAft>
          <a:spcPts val="0"/>
        </a:spcAft>
        <a:buClr>
          <a:schemeClr val="accent1">
            <a:lumMod val="75000"/>
          </a:schemeClr>
        </a:buClr>
        <a:buSzPct val="80000"/>
        <a:buFont typeface="Wingdings 3" charset="2"/>
        <a:buChar char=""/>
        <a:defRPr sz="1197" kern="1200">
          <a:solidFill>
            <a:schemeClr val="tx1">
              <a:lumMod val="75000"/>
              <a:lumOff val="25000"/>
            </a:schemeClr>
          </a:solidFill>
          <a:latin typeface="+mn-lt"/>
          <a:ea typeface="+mn-ea"/>
          <a:cs typeface="+mn-cs"/>
        </a:defRPr>
      </a:lvl7pPr>
      <a:lvl8pPr marL="3421799" indent="-228120" algn="l" defTabSz="456240" rtl="0" eaLnBrk="1" latinLnBrk="0" hangingPunct="1">
        <a:spcBef>
          <a:spcPts val="998"/>
        </a:spcBef>
        <a:spcAft>
          <a:spcPts val="0"/>
        </a:spcAft>
        <a:buClr>
          <a:schemeClr val="accent1">
            <a:lumMod val="75000"/>
          </a:schemeClr>
        </a:buClr>
        <a:buSzPct val="80000"/>
        <a:buFont typeface="Wingdings 3" charset="2"/>
        <a:buChar char=""/>
        <a:defRPr sz="1197" kern="1200">
          <a:solidFill>
            <a:schemeClr val="tx1">
              <a:lumMod val="75000"/>
              <a:lumOff val="25000"/>
            </a:schemeClr>
          </a:solidFill>
          <a:latin typeface="+mn-lt"/>
          <a:ea typeface="+mn-ea"/>
          <a:cs typeface="+mn-cs"/>
        </a:defRPr>
      </a:lvl8pPr>
      <a:lvl9pPr marL="3878039" indent="-228120" algn="l" defTabSz="456240" rtl="0" eaLnBrk="1" latinLnBrk="0" hangingPunct="1">
        <a:spcBef>
          <a:spcPts val="998"/>
        </a:spcBef>
        <a:spcAft>
          <a:spcPts val="0"/>
        </a:spcAft>
        <a:buClr>
          <a:schemeClr val="accent1">
            <a:lumMod val="75000"/>
          </a:schemeClr>
        </a:buClr>
        <a:buSzPct val="80000"/>
        <a:buFont typeface="Wingdings 3" charset="2"/>
        <a:buChar char=""/>
        <a:defRPr sz="1197" kern="1200">
          <a:solidFill>
            <a:schemeClr val="tx1">
              <a:lumMod val="75000"/>
              <a:lumOff val="25000"/>
            </a:schemeClr>
          </a:solidFill>
          <a:latin typeface="+mn-lt"/>
          <a:ea typeface="+mn-ea"/>
          <a:cs typeface="+mn-cs"/>
        </a:defRPr>
      </a:lvl9pPr>
    </p:bodyStyle>
    <p:otherStyle>
      <a:defPPr>
        <a:defRPr lang="en-US"/>
      </a:defPPr>
      <a:lvl1pPr marL="0" algn="l" defTabSz="456240" rtl="0" eaLnBrk="1" latinLnBrk="0" hangingPunct="1">
        <a:defRPr sz="1796" kern="1200">
          <a:solidFill>
            <a:schemeClr val="tx1"/>
          </a:solidFill>
          <a:latin typeface="+mn-lt"/>
          <a:ea typeface="+mn-ea"/>
          <a:cs typeface="+mn-cs"/>
        </a:defRPr>
      </a:lvl1pPr>
      <a:lvl2pPr marL="456240" algn="l" defTabSz="456240" rtl="0" eaLnBrk="1" latinLnBrk="0" hangingPunct="1">
        <a:defRPr sz="1796" kern="1200">
          <a:solidFill>
            <a:schemeClr val="tx1"/>
          </a:solidFill>
          <a:latin typeface="+mn-lt"/>
          <a:ea typeface="+mn-ea"/>
          <a:cs typeface="+mn-cs"/>
        </a:defRPr>
      </a:lvl2pPr>
      <a:lvl3pPr marL="912480" algn="l" defTabSz="456240" rtl="0" eaLnBrk="1" latinLnBrk="0" hangingPunct="1">
        <a:defRPr sz="1796" kern="1200">
          <a:solidFill>
            <a:schemeClr val="tx1"/>
          </a:solidFill>
          <a:latin typeface="+mn-lt"/>
          <a:ea typeface="+mn-ea"/>
          <a:cs typeface="+mn-cs"/>
        </a:defRPr>
      </a:lvl3pPr>
      <a:lvl4pPr marL="1368720" algn="l" defTabSz="456240" rtl="0" eaLnBrk="1" latinLnBrk="0" hangingPunct="1">
        <a:defRPr sz="1796" kern="1200">
          <a:solidFill>
            <a:schemeClr val="tx1"/>
          </a:solidFill>
          <a:latin typeface="+mn-lt"/>
          <a:ea typeface="+mn-ea"/>
          <a:cs typeface="+mn-cs"/>
        </a:defRPr>
      </a:lvl4pPr>
      <a:lvl5pPr marL="1824960" algn="l" defTabSz="456240" rtl="0" eaLnBrk="1" latinLnBrk="0" hangingPunct="1">
        <a:defRPr sz="1796" kern="1200">
          <a:solidFill>
            <a:schemeClr val="tx1"/>
          </a:solidFill>
          <a:latin typeface="+mn-lt"/>
          <a:ea typeface="+mn-ea"/>
          <a:cs typeface="+mn-cs"/>
        </a:defRPr>
      </a:lvl5pPr>
      <a:lvl6pPr marL="2281199" algn="l" defTabSz="456240" rtl="0" eaLnBrk="1" latinLnBrk="0" hangingPunct="1">
        <a:defRPr sz="1796" kern="1200">
          <a:solidFill>
            <a:schemeClr val="tx1"/>
          </a:solidFill>
          <a:latin typeface="+mn-lt"/>
          <a:ea typeface="+mn-ea"/>
          <a:cs typeface="+mn-cs"/>
        </a:defRPr>
      </a:lvl6pPr>
      <a:lvl7pPr marL="2737439" algn="l" defTabSz="456240" rtl="0" eaLnBrk="1" latinLnBrk="0" hangingPunct="1">
        <a:defRPr sz="1796" kern="1200">
          <a:solidFill>
            <a:schemeClr val="tx1"/>
          </a:solidFill>
          <a:latin typeface="+mn-lt"/>
          <a:ea typeface="+mn-ea"/>
          <a:cs typeface="+mn-cs"/>
        </a:defRPr>
      </a:lvl7pPr>
      <a:lvl8pPr marL="3193679" algn="l" defTabSz="456240" rtl="0" eaLnBrk="1" latinLnBrk="0" hangingPunct="1">
        <a:defRPr sz="1796" kern="1200">
          <a:solidFill>
            <a:schemeClr val="tx1"/>
          </a:solidFill>
          <a:latin typeface="+mn-lt"/>
          <a:ea typeface="+mn-ea"/>
          <a:cs typeface="+mn-cs"/>
        </a:defRPr>
      </a:lvl8pPr>
      <a:lvl9pPr marL="3649919" algn="l" defTabSz="456240" rtl="0" eaLnBrk="1" latinLnBrk="0" hangingPunct="1">
        <a:defRPr sz="1796"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hyperlink" Target="https://www.zerogpt.com/" TargetMode="External"/><Relationship Id="rId2" Type="http://schemas.openxmlformats.org/officeDocument/2006/relationships/hyperlink" Target="https://www.scribbr.com/ai-detector/" TargetMode="External"/><Relationship Id="rId1" Type="http://schemas.openxmlformats.org/officeDocument/2006/relationships/slideLayout" Target="../slideLayouts/slideLayout1.xml"/><Relationship Id="rId4" Type="http://schemas.openxmlformats.org/officeDocument/2006/relationships/hyperlink" Target="https://quillbot.com/ai-content-detector" TargetMode="External"/></Relationships>
</file>

<file path=ppt/slides/_rels/slide1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8" Type="http://schemas.openxmlformats.org/officeDocument/2006/relationships/image" Target="../media/image9.jpg"/><Relationship Id="rId3" Type="http://schemas.openxmlformats.org/officeDocument/2006/relationships/image" Target="../media/image4.jpg"/><Relationship Id="rId7" Type="http://schemas.openxmlformats.org/officeDocument/2006/relationships/image" Target="../media/image8.jpg"/><Relationship Id="rId2" Type="http://schemas.openxmlformats.org/officeDocument/2006/relationships/image" Target="../media/image3.jpg"/><Relationship Id="rId1" Type="http://schemas.openxmlformats.org/officeDocument/2006/relationships/slideLayout" Target="../slideLayouts/slideLayout1.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1"/>
          <p:cNvPicPr>
            <a:picLocks noChangeAspect="1"/>
          </p:cNvPicPr>
          <p:nvPr/>
        </p:nvPicPr>
        <p:blipFill>
          <a:blip r:embed="rId2"/>
          <a:stretch>
            <a:fillRect/>
          </a:stretch>
        </p:blipFill>
        <p:spPr>
          <a:xfrm>
            <a:off x="178644" y="116632"/>
            <a:ext cx="12165580" cy="6845299"/>
          </a:xfrm>
          <a:prstGeom prst="rect">
            <a:avLst/>
          </a:prstGeom>
          <a:noFill/>
        </p:spPr>
      </p:pic>
      <p:sp>
        <p:nvSpPr>
          <p:cNvPr id="2" name="Text Box2"/>
          <p:cNvSpPr txBox="1"/>
          <p:nvPr/>
        </p:nvSpPr>
        <p:spPr>
          <a:xfrm>
            <a:off x="5832840" y="968852"/>
            <a:ext cx="5905166" cy="559127"/>
          </a:xfrm>
          <a:prstGeom prst="rect">
            <a:avLst/>
          </a:prstGeom>
        </p:spPr>
        <p:txBody>
          <a:bodyPr wrap="square" lIns="0" tIns="0" rIns="0" rtlCol="0">
            <a:spAutoFit/>
          </a:bodyPr>
          <a:lstStyle/>
          <a:p>
            <a:pPr algn="l" rtl="0">
              <a:lnSpc>
                <a:spcPts val="3977"/>
              </a:lnSpc>
            </a:pPr>
            <a:r>
              <a:rPr lang="en-US" altLang="zh-CN" sz="3600" b="1" spc="-5" dirty="0">
                <a:solidFill>
                  <a:srgbClr val="BC72DA"/>
                </a:solidFill>
                <a:latin typeface="Times New Roman"/>
                <a:ea typeface="Times New Roman"/>
                <a:cs typeface="Times New Roman"/>
              </a:rPr>
              <a:t>Unlocking</a:t>
            </a:r>
            <a:r>
              <a:rPr lang="en-US" altLang="zh-CN" sz="3600" b="1" dirty="0">
                <a:solidFill>
                  <a:srgbClr val="BC72DA"/>
                </a:solidFill>
                <a:latin typeface="Times New Roman"/>
                <a:ea typeface="Times New Roman"/>
                <a:cs typeface="Times New Roman"/>
              </a:rPr>
              <a:t> </a:t>
            </a:r>
            <a:r>
              <a:rPr lang="en-US" altLang="zh-CN" sz="3600" b="1" spc="-4" dirty="0">
                <a:solidFill>
                  <a:srgbClr val="BC72DA"/>
                </a:solidFill>
                <a:latin typeface="Times New Roman"/>
                <a:ea typeface="Times New Roman"/>
                <a:cs typeface="Times New Roman"/>
              </a:rPr>
              <a:t>the</a:t>
            </a:r>
            <a:r>
              <a:rPr lang="en-US" altLang="zh-CN" sz="3600" b="1" spc="-6" dirty="0">
                <a:solidFill>
                  <a:srgbClr val="BC72DA"/>
                </a:solidFill>
                <a:latin typeface="Times New Roman"/>
                <a:ea typeface="Times New Roman"/>
                <a:cs typeface="Times New Roman"/>
              </a:rPr>
              <a:t> </a:t>
            </a:r>
            <a:r>
              <a:rPr lang="en-US" altLang="zh-CN" sz="3600" b="1" spc="-5" dirty="0">
                <a:solidFill>
                  <a:srgbClr val="BC72DA"/>
                </a:solidFill>
                <a:latin typeface="Times New Roman"/>
                <a:ea typeface="Times New Roman"/>
                <a:cs typeface="Times New Roman"/>
              </a:rPr>
              <a:t>Potential:</a:t>
            </a:r>
            <a:r>
              <a:rPr lang="en-US" altLang="zh-CN" sz="3600" b="1" spc="-169" dirty="0">
                <a:solidFill>
                  <a:srgbClr val="BC72DA"/>
                </a:solidFill>
                <a:latin typeface="Times New Roman"/>
                <a:ea typeface="Times New Roman"/>
                <a:cs typeface="Times New Roman"/>
              </a:rPr>
              <a:t> </a:t>
            </a:r>
            <a:r>
              <a:rPr lang="en-US" altLang="zh-CN" sz="3600" b="1" spc="-6" dirty="0">
                <a:solidFill>
                  <a:srgbClr val="BC72DA"/>
                </a:solidFill>
                <a:latin typeface="Times New Roman"/>
                <a:ea typeface="Times New Roman"/>
                <a:cs typeface="Times New Roman"/>
              </a:rPr>
              <a:t>A</a:t>
            </a:r>
            <a:endParaRPr lang="en-US" altLang="zh-CN" sz="3600" dirty="0">
              <a:latin typeface="Times New Roman"/>
              <a:ea typeface="Times New Roman"/>
              <a:cs typeface="Times New Roman"/>
            </a:endParaRPr>
          </a:p>
        </p:txBody>
      </p:sp>
      <p:sp>
        <p:nvSpPr>
          <p:cNvPr id="3" name="Text Box3"/>
          <p:cNvSpPr txBox="1"/>
          <p:nvPr/>
        </p:nvSpPr>
        <p:spPr>
          <a:xfrm>
            <a:off x="6435212" y="1761114"/>
            <a:ext cx="3456412" cy="505066"/>
          </a:xfrm>
          <a:prstGeom prst="rect">
            <a:avLst/>
          </a:prstGeom>
        </p:spPr>
        <p:txBody>
          <a:bodyPr wrap="square" lIns="0" tIns="0" rIns="0" rtlCol="0">
            <a:spAutoFit/>
          </a:bodyPr>
          <a:lstStyle/>
          <a:p>
            <a:pPr algn="l" rtl="0">
              <a:lnSpc>
                <a:spcPts val="3977"/>
              </a:lnSpc>
            </a:pPr>
            <a:r>
              <a:rPr lang="en-US" altLang="zh-CN" sz="3600" b="1" spc="-5" dirty="0">
                <a:solidFill>
                  <a:srgbClr val="BC72DA"/>
                </a:solidFill>
                <a:latin typeface="Times New Roman"/>
                <a:ea typeface="Times New Roman"/>
                <a:cs typeface="Times New Roman"/>
              </a:rPr>
              <a:t>Journey</a:t>
            </a:r>
            <a:r>
              <a:rPr lang="en-US" altLang="zh-CN" sz="3600" b="1" spc="-59" dirty="0">
                <a:solidFill>
                  <a:srgbClr val="BC72DA"/>
                </a:solidFill>
                <a:latin typeface="Times New Roman"/>
                <a:ea typeface="Times New Roman"/>
                <a:cs typeface="Times New Roman"/>
              </a:rPr>
              <a:t> </a:t>
            </a:r>
            <a:r>
              <a:rPr lang="en-US" altLang="zh-CN" sz="3600" b="1" spc="-13" dirty="0">
                <a:solidFill>
                  <a:srgbClr val="BC72DA"/>
                </a:solidFill>
                <a:latin typeface="Times New Roman"/>
                <a:ea typeface="Times New Roman"/>
                <a:cs typeface="Times New Roman"/>
              </a:rPr>
              <a:t>Through</a:t>
            </a:r>
            <a:endParaRPr lang="en-US" altLang="zh-CN" sz="3600" dirty="0">
              <a:latin typeface="Times New Roman"/>
              <a:ea typeface="Times New Roman"/>
              <a:cs typeface="Times New Roman"/>
            </a:endParaRPr>
          </a:p>
        </p:txBody>
      </p:sp>
      <p:sp>
        <p:nvSpPr>
          <p:cNvPr id="4" name="Text Box4"/>
          <p:cNvSpPr txBox="1"/>
          <p:nvPr/>
        </p:nvSpPr>
        <p:spPr>
          <a:xfrm>
            <a:off x="6526436" y="2362953"/>
            <a:ext cx="3273964" cy="505065"/>
          </a:xfrm>
          <a:prstGeom prst="rect">
            <a:avLst/>
          </a:prstGeom>
        </p:spPr>
        <p:txBody>
          <a:bodyPr wrap="square" lIns="0" tIns="0" rIns="0" rtlCol="0">
            <a:spAutoFit/>
          </a:bodyPr>
          <a:lstStyle/>
          <a:p>
            <a:pPr algn="l" rtl="0">
              <a:lnSpc>
                <a:spcPts val="3977"/>
              </a:lnSpc>
            </a:pPr>
            <a:r>
              <a:rPr lang="en-US" altLang="zh-CN" sz="3600" b="1" spc="-12" dirty="0">
                <a:solidFill>
                  <a:srgbClr val="BC72DA"/>
                </a:solidFill>
                <a:latin typeface="Times New Roman"/>
                <a:ea typeface="Times New Roman"/>
                <a:cs typeface="Times New Roman"/>
              </a:rPr>
              <a:t>Research</a:t>
            </a:r>
            <a:r>
              <a:rPr lang="en-US" altLang="zh-CN" sz="3600" b="1" spc="-6" dirty="0">
                <a:solidFill>
                  <a:srgbClr val="BC72DA"/>
                </a:solidFill>
                <a:latin typeface="Times New Roman"/>
                <a:ea typeface="Times New Roman"/>
                <a:cs typeface="Times New Roman"/>
              </a:rPr>
              <a:t> </a:t>
            </a:r>
            <a:r>
              <a:rPr lang="en-US" altLang="zh-CN" sz="3600" b="1" spc="-4" dirty="0">
                <a:solidFill>
                  <a:srgbClr val="BC72DA"/>
                </a:solidFill>
                <a:latin typeface="Times New Roman"/>
                <a:ea typeface="Times New Roman"/>
                <a:cs typeface="Times New Roman"/>
              </a:rPr>
              <a:t>and</a:t>
            </a:r>
            <a:r>
              <a:rPr lang="en-US" altLang="zh-CN" sz="3600" b="1" spc="-196" dirty="0">
                <a:solidFill>
                  <a:srgbClr val="BC72DA"/>
                </a:solidFill>
                <a:latin typeface="Times New Roman"/>
                <a:ea typeface="Times New Roman"/>
                <a:cs typeface="Times New Roman"/>
              </a:rPr>
              <a:t> </a:t>
            </a:r>
            <a:r>
              <a:rPr lang="en-US" altLang="zh-CN" sz="3600" b="1" spc="-4" dirty="0">
                <a:solidFill>
                  <a:srgbClr val="BC72DA"/>
                </a:solidFill>
                <a:latin typeface="Times New Roman"/>
                <a:ea typeface="Times New Roman"/>
                <a:cs typeface="Times New Roman"/>
              </a:rPr>
              <a:t>AI</a:t>
            </a:r>
            <a:endParaRPr lang="en-US" altLang="zh-CN" sz="3600" dirty="0">
              <a:latin typeface="Times New Roman"/>
              <a:ea typeface="Times New Roman"/>
              <a:cs typeface="Times New Roman"/>
            </a:endParaRPr>
          </a:p>
        </p:txBody>
      </p:sp>
      <p:sp>
        <p:nvSpPr>
          <p:cNvPr id="5" name="Text Box5"/>
          <p:cNvSpPr txBox="1"/>
          <p:nvPr/>
        </p:nvSpPr>
        <p:spPr>
          <a:xfrm>
            <a:off x="7163420" y="2899665"/>
            <a:ext cx="2344694" cy="505066"/>
          </a:xfrm>
          <a:prstGeom prst="rect">
            <a:avLst/>
          </a:prstGeom>
        </p:spPr>
        <p:txBody>
          <a:bodyPr wrap="square" lIns="0" tIns="0" rIns="0" rtlCol="0">
            <a:spAutoFit/>
          </a:bodyPr>
          <a:lstStyle/>
          <a:p>
            <a:pPr algn="l" rtl="0">
              <a:lnSpc>
                <a:spcPts val="3977"/>
              </a:lnSpc>
            </a:pPr>
            <a:r>
              <a:rPr lang="en-US" altLang="zh-CN" sz="3600" b="1" spc="-4" dirty="0">
                <a:solidFill>
                  <a:srgbClr val="BC72DA"/>
                </a:solidFill>
                <a:latin typeface="Times New Roman"/>
                <a:ea typeface="Times New Roman"/>
                <a:cs typeface="Times New Roman"/>
              </a:rPr>
              <a:t>Innovations</a:t>
            </a:r>
            <a:endParaRPr lang="en-US" altLang="zh-CN" sz="3600" dirty="0">
              <a:latin typeface="Times New Roman"/>
              <a:ea typeface="Times New Roman"/>
              <a:cs typeface="Times New Roman"/>
            </a:endParaRPr>
          </a:p>
        </p:txBody>
      </p:sp>
      <p:sp>
        <p:nvSpPr>
          <p:cNvPr id="7" name="Rectangle 6">
            <a:extLst>
              <a:ext uri="{FF2B5EF4-FFF2-40B4-BE49-F238E27FC236}">
                <a16:creationId xmlns:a16="http://schemas.microsoft.com/office/drawing/2014/main" id="{464E4FDF-2CBC-D670-AADE-02C5B9C0D1D4}"/>
              </a:ext>
            </a:extLst>
          </p:cNvPr>
          <p:cNvSpPr/>
          <p:nvPr/>
        </p:nvSpPr>
        <p:spPr>
          <a:xfrm>
            <a:off x="5832840" y="3861048"/>
            <a:ext cx="4684166" cy="2462213"/>
          </a:xfrm>
          <a:prstGeom prst="rect">
            <a:avLst/>
          </a:prstGeom>
          <a:noFill/>
        </p:spPr>
        <p:txBody>
          <a:bodyPr wrap="none" lIns="91440" tIns="45720" rIns="91440" bIns="45720">
            <a:spAutoFit/>
            <a:scene3d>
              <a:camera prst="orthographicFront"/>
              <a:lightRig rig="harsh" dir="t"/>
            </a:scene3d>
            <a:sp3d extrusionH="57150" prstMaterial="matte">
              <a:bevelT w="63500" h="12700" prst="angle"/>
              <a:contourClr>
                <a:schemeClr val="bg1">
                  <a:lumMod val="65000"/>
                </a:schemeClr>
              </a:contourClr>
            </a:sp3d>
          </a:bodyPr>
          <a:lstStyle/>
          <a:p>
            <a:pPr algn="ctr"/>
            <a:r>
              <a:rPr lang="en-GB" sz="5400" b="1" cap="none" spc="0" dirty="0">
                <a:ln/>
                <a:solidFill>
                  <a:schemeClr val="accent3"/>
                </a:solidFill>
                <a:effectLst/>
              </a:rPr>
              <a:t>By</a:t>
            </a:r>
          </a:p>
          <a:p>
            <a:pPr algn="ctr"/>
            <a:r>
              <a:rPr lang="en-GB" sz="2800" b="1"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rPr>
              <a:t>Kudirat Abiola Adegoke (</a:t>
            </a:r>
            <a:r>
              <a:rPr lang="en-GB" sz="2800" b="1" dirty="0" err="1">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rPr>
              <a:t>Ph.D</a:t>
            </a:r>
            <a:r>
              <a:rPr lang="en-GB" sz="2800" b="1"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rPr>
              <a:t>)</a:t>
            </a:r>
          </a:p>
          <a:p>
            <a:pPr algn="ctr"/>
            <a:r>
              <a:rPr lang="en-GB" dirty="0">
                <a:ln w="0"/>
                <a:effectLst>
                  <a:outerShdw blurRad="38100" dist="19050" dir="2700000" algn="tl" rotWithShape="0">
                    <a:schemeClr val="dk1">
                      <a:alpha val="40000"/>
                    </a:schemeClr>
                  </a:outerShdw>
                </a:effectLst>
              </a:rPr>
              <a:t>Senior Lecturer</a:t>
            </a:r>
          </a:p>
          <a:p>
            <a:pPr algn="ctr"/>
            <a:r>
              <a:rPr lang="en-GB" dirty="0">
                <a:ln w="0"/>
                <a:effectLst>
                  <a:outerShdw blurRad="38100" dist="19050" dir="2700000" algn="tl" rotWithShape="0">
                    <a:schemeClr val="dk1">
                      <a:alpha val="40000"/>
                    </a:schemeClr>
                  </a:outerShdw>
                </a:effectLst>
              </a:rPr>
              <a:t>Department of Library and Information Science</a:t>
            </a:r>
          </a:p>
          <a:p>
            <a:pPr algn="ctr"/>
            <a:r>
              <a:rPr lang="en-GB" dirty="0">
                <a:ln w="0"/>
                <a:effectLst>
                  <a:outerShdw blurRad="38100" dist="19050" dir="2700000" algn="tl" rotWithShape="0">
                    <a:schemeClr val="dk1">
                      <a:alpha val="40000"/>
                    </a:schemeClr>
                  </a:outerShdw>
                </a:effectLst>
              </a:rPr>
              <a:t>Faculty of Education and Extension Services</a:t>
            </a:r>
          </a:p>
          <a:p>
            <a:pPr algn="ctr"/>
            <a:r>
              <a:rPr lang="en-GB" dirty="0" err="1">
                <a:ln w="0"/>
                <a:effectLst>
                  <a:outerShdw blurRad="38100" dist="19050" dir="2700000" algn="tl" rotWithShape="0">
                    <a:schemeClr val="dk1">
                      <a:alpha val="40000"/>
                    </a:schemeClr>
                  </a:outerShdw>
                </a:effectLst>
              </a:rPr>
              <a:t>Usmanu</a:t>
            </a:r>
            <a:r>
              <a:rPr lang="en-GB" dirty="0">
                <a:ln w="0"/>
                <a:effectLst>
                  <a:outerShdw blurRad="38100" dist="19050" dir="2700000" algn="tl" rotWithShape="0">
                    <a:schemeClr val="dk1">
                      <a:alpha val="40000"/>
                    </a:schemeClr>
                  </a:outerShdw>
                </a:effectLst>
              </a:rPr>
              <a:t> </a:t>
            </a:r>
            <a:r>
              <a:rPr lang="en-GB" dirty="0" err="1">
                <a:ln w="0"/>
                <a:effectLst>
                  <a:outerShdw blurRad="38100" dist="19050" dir="2700000" algn="tl" rotWithShape="0">
                    <a:schemeClr val="dk1">
                      <a:alpha val="40000"/>
                    </a:schemeClr>
                  </a:outerShdw>
                </a:effectLst>
              </a:rPr>
              <a:t>Danfodiyo</a:t>
            </a:r>
            <a:r>
              <a:rPr lang="en-GB" dirty="0">
                <a:ln w="0"/>
                <a:effectLst>
                  <a:outerShdw blurRad="38100" dist="19050" dir="2700000" algn="tl" rotWithShape="0">
                    <a:schemeClr val="dk1">
                      <a:alpha val="40000"/>
                    </a:schemeClr>
                  </a:outerShdw>
                </a:effectLst>
              </a:rPr>
              <a:t> University, Sokoto</a:t>
            </a:r>
          </a:p>
        </p:txBody>
      </p:sp>
      <p:pic>
        <p:nvPicPr>
          <p:cNvPr id="10" name="Picture 9">
            <a:extLst>
              <a:ext uri="{FF2B5EF4-FFF2-40B4-BE49-F238E27FC236}">
                <a16:creationId xmlns:a16="http://schemas.microsoft.com/office/drawing/2014/main" id="{F174636C-266A-82F8-92D5-6F68B0E7848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0652" y="3789040"/>
            <a:ext cx="5006124" cy="3068960"/>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CAC7C73F-B4DC-4B63-7544-7B7A872E2849}"/>
              </a:ext>
            </a:extLst>
          </p:cNvPr>
          <p:cNvSpPr txBox="1"/>
          <p:nvPr/>
        </p:nvSpPr>
        <p:spPr>
          <a:xfrm>
            <a:off x="754708" y="381291"/>
            <a:ext cx="10657184" cy="6476709"/>
          </a:xfrm>
          <a:prstGeom prst="rect">
            <a:avLst/>
          </a:prstGeom>
          <a:noFill/>
        </p:spPr>
        <p:txBody>
          <a:bodyPr wrap="square">
            <a:spAutoFit/>
          </a:bodyPr>
          <a:lstStyle/>
          <a:p>
            <a:pPr>
              <a:lnSpc>
                <a:spcPts val="1800"/>
              </a:lnSpc>
              <a:spcBef>
                <a:spcPts val="3300"/>
              </a:spcBef>
              <a:spcAft>
                <a:spcPts val="1200"/>
              </a:spcAft>
            </a:pPr>
            <a:r>
              <a:rPr lang="en-GB" b="1" kern="0" dirty="0">
                <a:solidFill>
                  <a:srgbClr val="C00000"/>
                </a:solidFill>
                <a:effectLst/>
                <a:latin typeface="Arial" panose="020B0604020202020204" pitchFamily="34" charset="0"/>
                <a:ea typeface="Times New Roman" panose="02020603050405020304" pitchFamily="18" charset="0"/>
                <a:cs typeface="Times New Roman" panose="02020603050405020304" pitchFamily="18" charset="0"/>
              </a:rPr>
              <a:t>Features of High-Impact Research</a:t>
            </a:r>
            <a:endParaRPr lang="en-GB" b="1" kern="100"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endParaRPr>
          </a:p>
          <a:p>
            <a:pPr>
              <a:lnSpc>
                <a:spcPts val="2100"/>
              </a:lnSpc>
              <a:spcBef>
                <a:spcPts val="1200"/>
              </a:spcBef>
              <a:spcAft>
                <a:spcPts val="1200"/>
              </a:spcAft>
            </a:pPr>
            <a:r>
              <a:rPr lang="en-GB" sz="1600" kern="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Quality research is the foundation for reliable knowledge and progress in any field. The following are what makes your research a strong one:</a:t>
            </a:r>
            <a:endParaRPr lang="en-GB" sz="16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ts val="2100"/>
              </a:lnSpc>
              <a:spcAft>
                <a:spcPts val="800"/>
              </a:spcAft>
            </a:pPr>
            <a:r>
              <a:rPr lang="en-GB" sz="1600" kern="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1</a:t>
            </a:r>
            <a:r>
              <a:rPr lang="en-GB" sz="1600" b="1" kern="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r>
              <a:rPr lang="en-GB" sz="1600" b="1" kern="0" dirty="0">
                <a:solidFill>
                  <a:srgbClr val="002060"/>
                </a:solidFill>
                <a:effectLst/>
                <a:latin typeface="Arial" panose="020B0604020202020204" pitchFamily="34" charset="0"/>
                <a:ea typeface="Times New Roman" panose="02020603050405020304" pitchFamily="18" charset="0"/>
                <a:cs typeface="Times New Roman" panose="02020603050405020304" pitchFamily="18" charset="0"/>
              </a:rPr>
              <a:t>Strong Research Design:</a:t>
            </a:r>
            <a:endParaRPr lang="en-GB" sz="1600" b="1" kern="1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ts val="2100"/>
              </a:lnSpc>
              <a:spcAft>
                <a:spcPts val="800"/>
              </a:spcAft>
              <a:buSzPts val="1000"/>
              <a:buFont typeface="Symbol" panose="05050102010706020507" pitchFamily="18" charset="2"/>
              <a:buChar char=""/>
              <a:tabLst>
                <a:tab pos="457200" algn="l"/>
              </a:tabLst>
            </a:pPr>
            <a:r>
              <a:rPr lang="en-GB" sz="1600" kern="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Clear Research Question: A well-defined question sets the direction for the entire investigation.</a:t>
            </a:r>
            <a:endParaRPr lang="en-GB" sz="1600" kern="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ts val="2100"/>
              </a:lnSpc>
              <a:spcAft>
                <a:spcPts val="800"/>
              </a:spcAft>
              <a:buSzPts val="1000"/>
              <a:buFont typeface="Symbol" panose="05050102010706020507" pitchFamily="18" charset="2"/>
              <a:buChar char=""/>
              <a:tabLst>
                <a:tab pos="457200" algn="l"/>
              </a:tabLst>
            </a:pPr>
            <a:r>
              <a:rPr lang="en-GB" sz="1600" kern="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Appropriate Methodology: The chosen method (e.g., survey, experiment) should align with the question and data collection needs (qualitative or quantitative).</a:t>
            </a:r>
            <a:endParaRPr lang="en-GB" sz="1600" kern="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ts val="2100"/>
              </a:lnSpc>
              <a:spcAft>
                <a:spcPts val="800"/>
              </a:spcAft>
              <a:buSzPts val="1000"/>
              <a:buFont typeface="Symbol" panose="05050102010706020507" pitchFamily="18" charset="2"/>
              <a:buChar char=""/>
              <a:tabLst>
                <a:tab pos="457200" algn="l"/>
              </a:tabLst>
            </a:pPr>
            <a:r>
              <a:rPr lang="en-GB" sz="1600" kern="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Rigorous Data Collection: Data should be gathered in a reliable and unbiased way, ensuring adequate representation of the entire population by the sample for quantitative studies.</a:t>
            </a:r>
            <a:endParaRPr lang="en-GB" sz="1600" kern="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ts val="2100"/>
              </a:lnSpc>
              <a:spcAft>
                <a:spcPts val="800"/>
              </a:spcAft>
              <a:buSzPts val="1000"/>
              <a:buFont typeface="Symbol" panose="05050102010706020507" pitchFamily="18" charset="2"/>
              <a:buChar char=""/>
              <a:tabLst>
                <a:tab pos="457200" algn="l"/>
              </a:tabLst>
            </a:pPr>
            <a:r>
              <a:rPr lang="en-GB" sz="1600" b="1" kern="0" dirty="0">
                <a:solidFill>
                  <a:srgbClr val="002060"/>
                </a:solidFill>
                <a:effectLst/>
                <a:latin typeface="Arial" panose="020B0604020202020204" pitchFamily="34" charset="0"/>
                <a:ea typeface="Times New Roman" panose="02020603050405020304" pitchFamily="18" charset="0"/>
                <a:cs typeface="Times New Roman" panose="02020603050405020304" pitchFamily="18" charset="0"/>
              </a:rPr>
              <a:t>Data Analysis: </a:t>
            </a:r>
            <a:r>
              <a:rPr lang="en-GB" sz="1600" kern="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The analysis should be appropriate for the data type and question, using sound statistical methods for quantitative data.</a:t>
            </a:r>
            <a:endParaRPr lang="en-GB" sz="1600" kern="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ts val="2100"/>
              </a:lnSpc>
              <a:spcAft>
                <a:spcPts val="800"/>
              </a:spcAft>
              <a:buSzPts val="1000"/>
              <a:buFont typeface="Symbol" panose="05050102010706020507" pitchFamily="18" charset="2"/>
              <a:buChar char=""/>
              <a:tabLst>
                <a:tab pos="457200" algn="l"/>
              </a:tabLst>
            </a:pPr>
            <a:r>
              <a:rPr lang="en-GB" sz="1600" kern="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Originality: The research addresses a novel question or offers a fresh perspective on an existing issue.</a:t>
            </a:r>
            <a:endParaRPr lang="en-GB" sz="1600" kern="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ts val="2100"/>
              </a:lnSpc>
              <a:spcAft>
                <a:spcPts val="800"/>
              </a:spcAft>
              <a:buSzPts val="1000"/>
              <a:buFont typeface="Symbol" panose="05050102010706020507" pitchFamily="18" charset="2"/>
              <a:buChar char=""/>
              <a:tabLst>
                <a:tab pos="457200" algn="l"/>
              </a:tabLst>
            </a:pPr>
            <a:r>
              <a:rPr lang="en-GB" sz="1600" kern="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Significance: The findings have the potential to influence policy, practice, or future research directions</a:t>
            </a:r>
            <a:endParaRPr lang="en-GB" sz="1600" kern="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a:lnSpc>
                <a:spcPts val="2100"/>
              </a:lnSpc>
              <a:spcAft>
                <a:spcPts val="800"/>
              </a:spcAft>
            </a:pPr>
            <a:r>
              <a:rPr lang="en-GB" sz="1600" kern="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2. </a:t>
            </a:r>
            <a:r>
              <a:rPr lang="en-GB" sz="1600" b="1" kern="0" dirty="0">
                <a:solidFill>
                  <a:srgbClr val="00B050"/>
                </a:solidFill>
                <a:effectLst/>
                <a:latin typeface="Arial" panose="020B0604020202020204" pitchFamily="34" charset="0"/>
                <a:ea typeface="Times New Roman" panose="02020603050405020304" pitchFamily="18" charset="0"/>
                <a:cs typeface="Times New Roman" panose="02020603050405020304" pitchFamily="18" charset="0"/>
              </a:rPr>
              <a:t>Trustworthiness:</a:t>
            </a:r>
            <a:endParaRPr lang="en-GB" sz="1600" b="1" kern="100" dirty="0">
              <a:solidFill>
                <a:srgbClr val="00B050"/>
              </a:solidFill>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ts val="2100"/>
              </a:lnSpc>
              <a:spcAft>
                <a:spcPts val="800"/>
              </a:spcAft>
              <a:buSzPts val="1000"/>
              <a:buFont typeface="Symbol" panose="05050102010706020507" pitchFamily="18" charset="2"/>
              <a:buChar char=""/>
              <a:tabLst>
                <a:tab pos="457200" algn="l"/>
              </a:tabLst>
            </a:pPr>
            <a:r>
              <a:rPr lang="en-GB" sz="1600" kern="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Reliability: The research can be replicated with similar results by other researchers.</a:t>
            </a:r>
            <a:endParaRPr lang="en-GB" sz="1600" kern="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ts val="2100"/>
              </a:lnSpc>
              <a:spcAft>
                <a:spcPts val="800"/>
              </a:spcAft>
              <a:buSzPts val="1000"/>
              <a:buFont typeface="Symbol" panose="05050102010706020507" pitchFamily="18" charset="2"/>
              <a:buChar char=""/>
              <a:tabLst>
                <a:tab pos="457200" algn="l"/>
              </a:tabLst>
            </a:pPr>
            <a:r>
              <a:rPr lang="en-GB" sz="1600" kern="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Validity: The research truly measures what it sets out to measure.</a:t>
            </a:r>
            <a:endParaRPr lang="en-GB" sz="1600" kern="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ts val="2100"/>
              </a:lnSpc>
              <a:spcAft>
                <a:spcPts val="800"/>
              </a:spcAft>
              <a:buSzPts val="1000"/>
              <a:buFont typeface="Symbol" panose="05050102010706020507" pitchFamily="18" charset="2"/>
              <a:buChar char=""/>
              <a:tabLst>
                <a:tab pos="457200" algn="l"/>
              </a:tabLst>
            </a:pPr>
            <a:r>
              <a:rPr lang="en-GB" sz="1600" kern="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Objectivity: The research minimises bias and presents findings accurately.</a:t>
            </a:r>
            <a:endParaRPr lang="en-GB" sz="1600" kern="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a:lnSpc>
                <a:spcPts val="2100"/>
              </a:lnSpc>
              <a:spcAft>
                <a:spcPts val="800"/>
              </a:spcAft>
            </a:pPr>
            <a:endParaRPr lang="en-GB" sz="11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7521103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CF273B20-9738-925D-8175-0BB29B22BEC9}"/>
              </a:ext>
            </a:extLst>
          </p:cNvPr>
          <p:cNvSpPr txBox="1"/>
          <p:nvPr/>
        </p:nvSpPr>
        <p:spPr>
          <a:xfrm>
            <a:off x="1978844" y="787989"/>
            <a:ext cx="9217024" cy="3860609"/>
          </a:xfrm>
          <a:prstGeom prst="rect">
            <a:avLst/>
          </a:prstGeom>
          <a:noFill/>
        </p:spPr>
        <p:txBody>
          <a:bodyPr wrap="square">
            <a:spAutoFit/>
          </a:bodyPr>
          <a:lstStyle/>
          <a:p>
            <a:pPr marL="0" marR="0" lvl="0" indent="0" algn="l" defTabSz="914400" rtl="0" eaLnBrk="1" fontAlgn="auto" latinLnBrk="0" hangingPunct="1">
              <a:lnSpc>
                <a:spcPts val="2100"/>
              </a:lnSpc>
              <a:spcBef>
                <a:spcPts val="0"/>
              </a:spcBef>
              <a:spcAft>
                <a:spcPts val="800"/>
              </a:spcAft>
              <a:buClrTx/>
              <a:buSzTx/>
              <a:buFontTx/>
              <a:buNone/>
              <a:tabLst/>
              <a:defRPr/>
            </a:pPr>
            <a:r>
              <a:rPr lang="en-GB" sz="1600" kern="0"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3.</a:t>
            </a:r>
            <a:r>
              <a:rPr kumimoji="0" lang="en-GB" sz="1600" b="0" i="0" u="none" strike="noStrike" kern="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Times New Roman" panose="02020603050405020304" pitchFamily="18" charset="0"/>
              </a:rPr>
              <a:t> </a:t>
            </a:r>
            <a:r>
              <a:rPr kumimoji="0" lang="en-GB" sz="1600" b="1" i="0" u="none" strike="noStrike" kern="0" cap="none" spc="0" normalizeH="0" baseline="0" noProof="0" dirty="0">
                <a:ln>
                  <a:noFill/>
                </a:ln>
                <a:solidFill>
                  <a:schemeClr val="accent2">
                    <a:lumMod val="50000"/>
                  </a:schemeClr>
                </a:solidFill>
                <a:effectLst/>
                <a:uLnTx/>
                <a:uFillTx/>
                <a:latin typeface="Arial" panose="020B0604020202020204" pitchFamily="34" charset="0"/>
                <a:ea typeface="Times New Roman" panose="02020603050405020304" pitchFamily="18" charset="0"/>
                <a:cs typeface="Times New Roman" panose="02020603050405020304" pitchFamily="18" charset="0"/>
              </a:rPr>
              <a:t>Ethical Conduct:</a:t>
            </a:r>
            <a:endParaRPr kumimoji="0" lang="en-GB" sz="1600" b="1" i="0" u="none" strike="noStrike" kern="100" cap="none" spc="0" normalizeH="0" baseline="0" noProof="0" dirty="0">
              <a:ln>
                <a:noFill/>
              </a:ln>
              <a:solidFill>
                <a:schemeClr val="accent2">
                  <a:lumMod val="50000"/>
                </a:schemeClr>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l" defTabSz="914400" rtl="0" eaLnBrk="1" fontAlgn="auto" latinLnBrk="0" hangingPunct="1">
              <a:lnSpc>
                <a:spcPts val="2100"/>
              </a:lnSpc>
              <a:spcBef>
                <a:spcPts val="0"/>
              </a:spcBef>
              <a:spcAft>
                <a:spcPts val="800"/>
              </a:spcAft>
              <a:buClrTx/>
              <a:buSzPts val="1000"/>
              <a:buFont typeface="Symbol" panose="05050102010706020507" pitchFamily="18" charset="2"/>
              <a:buChar char=""/>
              <a:tabLst>
                <a:tab pos="457200" algn="l"/>
              </a:tabLst>
              <a:defRPr/>
            </a:pPr>
            <a:r>
              <a:rPr kumimoji="0" lang="en-GB" sz="1600" b="0" i="0" u="none" strike="noStrike" kern="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Times New Roman" panose="02020603050405020304" pitchFamily="18" charset="0"/>
              </a:rPr>
              <a:t>Informed consent from participants.</a:t>
            </a:r>
            <a:endParaRPr kumimoji="0" lang="en-GB" sz="1600" b="0" i="0" u="none" strike="noStrike" kern="1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l" defTabSz="914400" rtl="0" eaLnBrk="1" fontAlgn="auto" latinLnBrk="0" hangingPunct="1">
              <a:lnSpc>
                <a:spcPts val="2100"/>
              </a:lnSpc>
              <a:spcBef>
                <a:spcPts val="0"/>
              </a:spcBef>
              <a:spcAft>
                <a:spcPts val="800"/>
              </a:spcAft>
              <a:buClrTx/>
              <a:buSzPts val="1000"/>
              <a:buFont typeface="Symbol" panose="05050102010706020507" pitchFamily="18" charset="2"/>
              <a:buChar char=""/>
              <a:tabLst>
                <a:tab pos="457200" algn="l"/>
              </a:tabLst>
              <a:defRPr/>
            </a:pPr>
            <a:r>
              <a:rPr kumimoji="0" lang="en-GB" sz="1600" b="0" i="0" u="none" strike="noStrike" kern="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Times New Roman" panose="02020603050405020304" pitchFamily="18" charset="0"/>
              </a:rPr>
              <a:t>Protection of participant privacy and confidentiality.</a:t>
            </a:r>
            <a:endParaRPr kumimoji="0" lang="en-GB" sz="1600" b="0" i="0" u="none" strike="noStrike" kern="1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l" defTabSz="914400" rtl="0" eaLnBrk="1" fontAlgn="auto" latinLnBrk="0" hangingPunct="1">
              <a:lnSpc>
                <a:spcPts val="2100"/>
              </a:lnSpc>
              <a:spcBef>
                <a:spcPts val="0"/>
              </a:spcBef>
              <a:spcAft>
                <a:spcPts val="800"/>
              </a:spcAft>
              <a:buClrTx/>
              <a:buSzPts val="1000"/>
              <a:buFont typeface="Symbol" panose="05050102010706020507" pitchFamily="18" charset="2"/>
              <a:buChar char=""/>
              <a:tabLst>
                <a:tab pos="457200" algn="l"/>
              </a:tabLst>
              <a:defRPr/>
            </a:pPr>
            <a:r>
              <a:rPr kumimoji="0" lang="en-GB" sz="1600" b="0" i="0" u="none" strike="noStrike" kern="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Times New Roman" panose="02020603050405020304" pitchFamily="18" charset="0"/>
              </a:rPr>
              <a:t>Responsible for data collection and storage.</a:t>
            </a:r>
            <a:endParaRPr kumimoji="0" lang="en-GB" sz="1600" b="0" i="0" u="none" strike="noStrike" kern="1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ts val="2100"/>
              </a:lnSpc>
              <a:spcBef>
                <a:spcPts val="0"/>
              </a:spcBef>
              <a:spcAft>
                <a:spcPts val="800"/>
              </a:spcAft>
              <a:buClrTx/>
              <a:buSzTx/>
              <a:buFontTx/>
              <a:buNone/>
              <a:tabLst/>
              <a:defRPr/>
            </a:pPr>
            <a:r>
              <a:rPr kumimoji="0" lang="en-GB" sz="1600" b="0" i="0" u="none" strike="noStrike" kern="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Times New Roman" panose="02020603050405020304" pitchFamily="18" charset="0"/>
              </a:rPr>
              <a:t>4. </a:t>
            </a:r>
            <a:r>
              <a:rPr kumimoji="0" lang="en-GB" sz="1600" b="1" i="0" u="none" strike="noStrike" kern="0" cap="none" spc="0" normalizeH="0" baseline="0" noProof="0" dirty="0">
                <a:ln>
                  <a:noFill/>
                </a:ln>
                <a:effectLst/>
                <a:uLnTx/>
                <a:uFillTx/>
                <a:latin typeface="Arial" panose="020B0604020202020204" pitchFamily="34" charset="0"/>
                <a:ea typeface="Times New Roman" panose="02020603050405020304" pitchFamily="18" charset="0"/>
                <a:cs typeface="Times New Roman" panose="02020603050405020304" pitchFamily="18" charset="0"/>
              </a:rPr>
              <a:t>Clear Communication:</a:t>
            </a:r>
            <a:endParaRPr kumimoji="0" lang="en-GB" sz="1600" b="1" i="0" u="none" strike="noStrike" kern="100" cap="none" spc="0" normalizeH="0" baseline="0" noProof="0" dirty="0">
              <a:ln>
                <a:noFill/>
              </a:ln>
              <a:effectLst/>
              <a:uLnTx/>
              <a:uFillTx/>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l" defTabSz="914400" rtl="0" eaLnBrk="1" fontAlgn="auto" latinLnBrk="0" hangingPunct="1">
              <a:lnSpc>
                <a:spcPts val="2100"/>
              </a:lnSpc>
              <a:spcBef>
                <a:spcPts val="0"/>
              </a:spcBef>
              <a:spcAft>
                <a:spcPts val="800"/>
              </a:spcAft>
              <a:buClrTx/>
              <a:buSzPts val="1000"/>
              <a:buFont typeface="Symbol" panose="05050102010706020507" pitchFamily="18" charset="2"/>
              <a:buChar char=""/>
              <a:tabLst>
                <a:tab pos="457200" algn="l"/>
              </a:tabLst>
              <a:defRPr/>
            </a:pPr>
            <a:r>
              <a:rPr kumimoji="0" lang="en-GB" sz="1600" b="0" i="0" u="none" strike="noStrike" kern="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Times New Roman" panose="02020603050405020304" pitchFamily="18" charset="0"/>
              </a:rPr>
              <a:t>Research </a:t>
            </a:r>
            <a:r>
              <a:rPr lang="en-GB" sz="1600" kern="0"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must be</a:t>
            </a:r>
            <a:r>
              <a:rPr kumimoji="0" lang="en-GB" sz="1600" b="0" i="0" u="none" strike="noStrike" kern="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Times New Roman" panose="02020603050405020304" pitchFamily="18" charset="0"/>
              </a:rPr>
              <a:t> well-documented and easy to understand.</a:t>
            </a:r>
            <a:endParaRPr kumimoji="0" lang="en-GB" sz="1600" b="0" i="0" u="none" strike="noStrike" kern="1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l" defTabSz="914400" rtl="0" eaLnBrk="1" fontAlgn="auto" latinLnBrk="0" hangingPunct="1">
              <a:lnSpc>
                <a:spcPts val="2100"/>
              </a:lnSpc>
              <a:spcBef>
                <a:spcPts val="0"/>
              </a:spcBef>
              <a:spcAft>
                <a:spcPts val="800"/>
              </a:spcAft>
              <a:buClrTx/>
              <a:buSzPts val="1000"/>
              <a:buFont typeface="Symbol" panose="05050102010706020507" pitchFamily="18" charset="2"/>
              <a:buChar char=""/>
              <a:tabLst>
                <a:tab pos="457200" algn="l"/>
              </a:tabLst>
              <a:defRPr/>
            </a:pPr>
            <a:r>
              <a:rPr kumimoji="0" lang="en-GB" sz="1600" b="0" i="0" u="none" strike="noStrike" kern="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Times New Roman" panose="02020603050405020304" pitchFamily="18" charset="0"/>
              </a:rPr>
              <a:t>Findings are presented transparently, including limitations</a:t>
            </a:r>
            <a:endParaRPr kumimoji="0" lang="en-GB" sz="1600" b="0" i="0" u="none" strike="noStrike" kern="1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l" defTabSz="914400" rtl="0" eaLnBrk="1" fontAlgn="auto" latinLnBrk="0" hangingPunct="1">
              <a:lnSpc>
                <a:spcPts val="2100"/>
              </a:lnSpc>
              <a:spcBef>
                <a:spcPts val="0"/>
              </a:spcBef>
              <a:spcAft>
                <a:spcPts val="800"/>
              </a:spcAft>
              <a:buClrTx/>
              <a:buSzPts val="1000"/>
              <a:buFont typeface="Symbol" panose="05050102010706020507" pitchFamily="18" charset="2"/>
              <a:buChar char=""/>
              <a:tabLst>
                <a:tab pos="457200" algn="l"/>
              </a:tabLst>
              <a:defRPr/>
            </a:pPr>
            <a:r>
              <a:rPr kumimoji="0" lang="en-GB" sz="1600" b="0" i="0" u="none" strike="noStrike" kern="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Times New Roman" panose="02020603050405020304" pitchFamily="18" charset="0"/>
              </a:rPr>
              <a:t>Publication in High-Quality Journals: Publishing in well-respected journals with a strong peer-review process increases visibility and credibility.</a:t>
            </a:r>
            <a:endParaRPr kumimoji="0" lang="en-GB" sz="1600" b="0" i="0" u="none" strike="noStrike" kern="1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l" defTabSz="914400" rtl="0" eaLnBrk="1" fontAlgn="auto" latinLnBrk="0" hangingPunct="1">
              <a:lnSpc>
                <a:spcPts val="2100"/>
              </a:lnSpc>
              <a:spcBef>
                <a:spcPts val="0"/>
              </a:spcBef>
              <a:spcAft>
                <a:spcPts val="800"/>
              </a:spcAft>
              <a:buClrTx/>
              <a:buSzPts val="1000"/>
              <a:buFont typeface="Symbol" panose="05050102010706020507" pitchFamily="18" charset="2"/>
              <a:buChar char=""/>
              <a:tabLst>
                <a:tab pos="457200" algn="l"/>
              </a:tabLst>
              <a:defRPr/>
            </a:pPr>
            <a:r>
              <a:rPr kumimoji="0" lang="en-GB" sz="1600" b="0" i="0" u="none" strike="noStrike" kern="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Times New Roman" panose="02020603050405020304" pitchFamily="18" charset="0"/>
              </a:rPr>
              <a:t>Citations: Highly cited research indicates its impact on the field and its influence on other researchers.</a:t>
            </a:r>
            <a:endParaRPr kumimoji="0" lang="en-GB" sz="1600" b="0" i="0" u="none" strike="noStrike" kern="1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77352733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4" name="Image54"/>
          <p:cNvPicPr>
            <a:picLocks noChangeAspect="1"/>
          </p:cNvPicPr>
          <p:nvPr/>
        </p:nvPicPr>
        <p:blipFill>
          <a:blip r:embed="rId2"/>
          <a:stretch>
            <a:fillRect/>
          </a:stretch>
        </p:blipFill>
        <p:spPr>
          <a:xfrm>
            <a:off x="0" y="0"/>
            <a:ext cx="12165584" cy="6858000"/>
          </a:xfrm>
          <a:prstGeom prst="rect">
            <a:avLst/>
          </a:prstGeom>
          <a:noFill/>
        </p:spPr>
      </p:pic>
      <p:sp>
        <p:nvSpPr>
          <p:cNvPr id="55" name="Text Box55"/>
          <p:cNvSpPr txBox="1"/>
          <p:nvPr/>
        </p:nvSpPr>
        <p:spPr>
          <a:xfrm>
            <a:off x="1940375" y="2749195"/>
            <a:ext cx="8320449" cy="505065"/>
          </a:xfrm>
          <a:prstGeom prst="rect">
            <a:avLst/>
          </a:prstGeom>
        </p:spPr>
        <p:txBody>
          <a:bodyPr wrap="square" lIns="0" tIns="0" rIns="0" rtlCol="0">
            <a:spAutoFit/>
          </a:bodyPr>
          <a:lstStyle/>
          <a:p>
            <a:pPr algn="l" rtl="0">
              <a:lnSpc>
                <a:spcPts val="3977"/>
              </a:lnSpc>
            </a:pPr>
            <a:r>
              <a:rPr lang="en-US" altLang="zh-CN" sz="3600" b="1" spc="-5" dirty="0">
                <a:solidFill>
                  <a:srgbClr val="FFFFFF"/>
                </a:solidFill>
                <a:latin typeface="Times New Roman"/>
                <a:ea typeface="Times New Roman"/>
                <a:cs typeface="Times New Roman"/>
              </a:rPr>
              <a:t>Complementing</a:t>
            </a:r>
            <a:r>
              <a:rPr lang="en-US" altLang="zh-CN" sz="3600" b="1" spc="-55" dirty="0">
                <a:solidFill>
                  <a:srgbClr val="FFFFFF"/>
                </a:solidFill>
                <a:latin typeface="Times New Roman"/>
                <a:ea typeface="Times New Roman"/>
                <a:cs typeface="Times New Roman"/>
              </a:rPr>
              <a:t> </a:t>
            </a:r>
            <a:r>
              <a:rPr lang="en-US" altLang="zh-CN" sz="3600" b="1" spc="-34" dirty="0">
                <a:solidFill>
                  <a:srgbClr val="FFFFFF"/>
                </a:solidFill>
                <a:latin typeface="Times New Roman"/>
                <a:ea typeface="Times New Roman"/>
                <a:cs typeface="Times New Roman"/>
              </a:rPr>
              <a:t>Tradition</a:t>
            </a:r>
            <a:r>
              <a:rPr lang="en-US" altLang="zh-CN" sz="3600" b="1" spc="-5" dirty="0">
                <a:solidFill>
                  <a:srgbClr val="FFFFFF"/>
                </a:solidFill>
                <a:latin typeface="Times New Roman"/>
                <a:ea typeface="Times New Roman"/>
                <a:cs typeface="Times New Roman"/>
              </a:rPr>
              <a:t> with</a:t>
            </a:r>
            <a:r>
              <a:rPr lang="en-US" altLang="zh-CN" sz="3600" b="1" dirty="0">
                <a:solidFill>
                  <a:srgbClr val="FFFFFF"/>
                </a:solidFill>
                <a:latin typeface="Times New Roman"/>
                <a:ea typeface="Times New Roman"/>
                <a:cs typeface="Times New Roman"/>
              </a:rPr>
              <a:t> </a:t>
            </a:r>
            <a:r>
              <a:rPr lang="en-US" altLang="zh-CN" sz="3600" b="1" spc="-4" dirty="0">
                <a:solidFill>
                  <a:srgbClr val="FFFFFF"/>
                </a:solidFill>
                <a:latin typeface="Times New Roman"/>
                <a:ea typeface="Times New Roman"/>
                <a:cs typeface="Times New Roman"/>
              </a:rPr>
              <a:t>Innovation</a:t>
            </a:r>
            <a:endParaRPr lang="en-US" altLang="zh-CN" sz="3600">
              <a:latin typeface="Times New Roman"/>
              <a:ea typeface="Times New Roman"/>
              <a:cs typeface="Times New Roman"/>
            </a:endParaRPr>
          </a:p>
        </p:txBody>
      </p:sp>
      <p:sp>
        <p:nvSpPr>
          <p:cNvPr id="56" name="Text Box56"/>
          <p:cNvSpPr txBox="1"/>
          <p:nvPr/>
        </p:nvSpPr>
        <p:spPr>
          <a:xfrm>
            <a:off x="833117" y="3662982"/>
            <a:ext cx="10528277" cy="436914"/>
          </a:xfrm>
          <a:prstGeom prst="rect">
            <a:avLst/>
          </a:prstGeom>
        </p:spPr>
        <p:txBody>
          <a:bodyPr wrap="square" lIns="0" tIns="0" rIns="0" rtlCol="0">
            <a:spAutoFit/>
          </a:bodyPr>
          <a:lstStyle/>
          <a:p>
            <a:pPr algn="l" rtl="0">
              <a:lnSpc>
                <a:spcPts val="1547"/>
              </a:lnSpc>
            </a:pPr>
            <a:r>
              <a:rPr lang="en-US" altLang="zh-CN" spc="0" dirty="0">
                <a:solidFill>
                  <a:srgbClr val="FFFFFF"/>
                </a:solidFill>
                <a:latin typeface="Times New Roman"/>
                <a:ea typeface="Times New Roman"/>
                <a:cs typeface="Times New Roman"/>
              </a:rPr>
              <a:t>AI</a:t>
            </a:r>
            <a:r>
              <a:rPr lang="en-US" altLang="zh-CN" dirty="0">
                <a:solidFill>
                  <a:srgbClr val="FFFFFF"/>
                </a:solidFill>
                <a:latin typeface="Times New Roman"/>
                <a:ea typeface="Times New Roman"/>
                <a:cs typeface="Times New Roman"/>
              </a:rPr>
              <a:t> </a:t>
            </a:r>
            <a:r>
              <a:rPr lang="en-US" altLang="zh-CN" spc="-3" dirty="0">
                <a:solidFill>
                  <a:srgbClr val="FFFFFF"/>
                </a:solidFill>
                <a:latin typeface="Times New Roman"/>
                <a:ea typeface="Times New Roman"/>
                <a:cs typeface="Times New Roman"/>
              </a:rPr>
              <a:t>empowers</a:t>
            </a:r>
            <a:r>
              <a:rPr lang="en-US" altLang="zh-CN" dirty="0">
                <a:solidFill>
                  <a:srgbClr val="FFFFFF"/>
                </a:solidFill>
                <a:latin typeface="Times New Roman"/>
                <a:ea typeface="Times New Roman"/>
                <a:cs typeface="Times New Roman"/>
              </a:rPr>
              <a:t> </a:t>
            </a:r>
            <a:r>
              <a:rPr lang="en-US" altLang="zh-CN" spc="0" dirty="0">
                <a:solidFill>
                  <a:srgbClr val="FFFFFF"/>
                </a:solidFill>
                <a:latin typeface="Times New Roman"/>
                <a:ea typeface="Times New Roman"/>
                <a:cs typeface="Times New Roman"/>
              </a:rPr>
              <a:t>but</a:t>
            </a:r>
            <a:r>
              <a:rPr lang="en-US" altLang="zh-CN" dirty="0">
                <a:solidFill>
                  <a:srgbClr val="FFFFFF"/>
                </a:solidFill>
                <a:latin typeface="Times New Roman"/>
                <a:ea typeface="Times New Roman"/>
                <a:cs typeface="Times New Roman"/>
              </a:rPr>
              <a:t> </a:t>
            </a:r>
            <a:r>
              <a:rPr lang="en-US" altLang="zh-CN" spc="-3" dirty="0">
                <a:solidFill>
                  <a:srgbClr val="FFFFFF"/>
                </a:solidFill>
                <a:latin typeface="Times New Roman"/>
                <a:ea typeface="Times New Roman"/>
                <a:cs typeface="Times New Roman"/>
              </a:rPr>
              <a:t>does</a:t>
            </a:r>
            <a:r>
              <a:rPr lang="en-US" altLang="zh-CN" dirty="0">
                <a:solidFill>
                  <a:srgbClr val="FFFFFF"/>
                </a:solidFill>
                <a:latin typeface="Times New Roman"/>
                <a:ea typeface="Times New Roman"/>
                <a:cs typeface="Times New Roman"/>
              </a:rPr>
              <a:t> </a:t>
            </a:r>
            <a:r>
              <a:rPr lang="en-US" altLang="zh-CN" spc="0" dirty="0">
                <a:solidFill>
                  <a:srgbClr val="FFFFFF"/>
                </a:solidFill>
                <a:latin typeface="Times New Roman"/>
                <a:ea typeface="Times New Roman"/>
                <a:cs typeface="Times New Roman"/>
              </a:rPr>
              <a:t>not</a:t>
            </a:r>
            <a:r>
              <a:rPr lang="en-US" altLang="zh-CN" spc="-5" dirty="0">
                <a:solidFill>
                  <a:srgbClr val="FFFFFF"/>
                </a:solidFill>
                <a:latin typeface="Times New Roman"/>
                <a:ea typeface="Times New Roman"/>
                <a:cs typeface="Times New Roman"/>
              </a:rPr>
              <a:t> </a:t>
            </a:r>
            <a:r>
              <a:rPr lang="en-US" altLang="zh-CN" spc="-2" dirty="0">
                <a:solidFill>
                  <a:srgbClr val="FFFFFF"/>
                </a:solidFill>
                <a:latin typeface="Times New Roman"/>
                <a:ea typeface="Times New Roman"/>
                <a:cs typeface="Times New Roman"/>
              </a:rPr>
              <a:t>overturn</a:t>
            </a:r>
            <a:r>
              <a:rPr lang="en-US" altLang="zh-CN" dirty="0">
                <a:solidFill>
                  <a:srgbClr val="FFFFFF"/>
                </a:solidFill>
                <a:latin typeface="Times New Roman"/>
                <a:ea typeface="Times New Roman"/>
                <a:cs typeface="Times New Roman"/>
              </a:rPr>
              <a:t> </a:t>
            </a:r>
            <a:r>
              <a:rPr lang="en-US" altLang="zh-CN" spc="-2" dirty="0">
                <a:solidFill>
                  <a:srgbClr val="FFFFFF"/>
                </a:solidFill>
                <a:latin typeface="Times New Roman"/>
                <a:ea typeface="Times New Roman"/>
                <a:cs typeface="Times New Roman"/>
              </a:rPr>
              <a:t>traditional</a:t>
            </a:r>
            <a:r>
              <a:rPr lang="en-US" altLang="zh-CN" dirty="0">
                <a:solidFill>
                  <a:srgbClr val="FFFFFF"/>
                </a:solidFill>
                <a:latin typeface="Times New Roman"/>
                <a:ea typeface="Times New Roman"/>
                <a:cs typeface="Times New Roman"/>
              </a:rPr>
              <a:t> </a:t>
            </a:r>
            <a:r>
              <a:rPr lang="en-US" altLang="zh-CN" spc="-2" dirty="0">
                <a:solidFill>
                  <a:srgbClr val="FFFFFF"/>
                </a:solidFill>
                <a:latin typeface="Times New Roman"/>
                <a:ea typeface="Times New Roman"/>
                <a:cs typeface="Times New Roman"/>
              </a:rPr>
              <a:t>methods.</a:t>
            </a:r>
            <a:r>
              <a:rPr lang="en-US" altLang="zh-CN" dirty="0">
                <a:solidFill>
                  <a:srgbClr val="FFFFFF"/>
                </a:solidFill>
                <a:latin typeface="Times New Roman"/>
                <a:ea typeface="Times New Roman"/>
                <a:cs typeface="Times New Roman"/>
              </a:rPr>
              <a:t> </a:t>
            </a:r>
            <a:r>
              <a:rPr lang="en-US" altLang="zh-CN" spc="0" dirty="0">
                <a:solidFill>
                  <a:srgbClr val="FFFFFF"/>
                </a:solidFill>
                <a:latin typeface="Times New Roman"/>
                <a:ea typeface="Times New Roman"/>
                <a:cs typeface="Times New Roman"/>
              </a:rPr>
              <a:t>It</a:t>
            </a:r>
            <a:r>
              <a:rPr lang="en-US" altLang="zh-CN" dirty="0">
                <a:solidFill>
                  <a:srgbClr val="FFFFFF"/>
                </a:solidFill>
                <a:latin typeface="Times New Roman"/>
                <a:ea typeface="Times New Roman"/>
                <a:cs typeface="Times New Roman"/>
              </a:rPr>
              <a:t> </a:t>
            </a:r>
            <a:r>
              <a:rPr lang="en-US" altLang="zh-CN" spc="-3" dirty="0">
                <a:solidFill>
                  <a:srgbClr val="FFFFFF"/>
                </a:solidFill>
                <a:latin typeface="Times New Roman"/>
                <a:ea typeface="Times New Roman"/>
                <a:cs typeface="Times New Roman"/>
              </a:rPr>
              <a:t>is</a:t>
            </a:r>
            <a:r>
              <a:rPr lang="en-US" altLang="zh-CN" dirty="0">
                <a:solidFill>
                  <a:srgbClr val="FFFFFF"/>
                </a:solidFill>
                <a:latin typeface="Times New Roman"/>
                <a:ea typeface="Times New Roman"/>
                <a:cs typeface="Times New Roman"/>
              </a:rPr>
              <a:t> </a:t>
            </a:r>
            <a:r>
              <a:rPr lang="en-US" altLang="zh-CN" spc="-3" dirty="0">
                <a:solidFill>
                  <a:srgbClr val="FFFFFF"/>
                </a:solidFill>
                <a:latin typeface="Times New Roman"/>
                <a:ea typeface="Times New Roman"/>
                <a:cs typeface="Times New Roman"/>
              </a:rPr>
              <a:t>an</a:t>
            </a:r>
            <a:r>
              <a:rPr lang="en-US" altLang="zh-CN" dirty="0">
                <a:solidFill>
                  <a:srgbClr val="FFFFFF"/>
                </a:solidFill>
                <a:latin typeface="Times New Roman"/>
                <a:ea typeface="Times New Roman"/>
                <a:cs typeface="Times New Roman"/>
              </a:rPr>
              <a:t> </a:t>
            </a:r>
            <a:r>
              <a:rPr lang="en-US" altLang="zh-CN" spc="-2" dirty="0">
                <a:solidFill>
                  <a:srgbClr val="FFFFFF"/>
                </a:solidFill>
                <a:latin typeface="Times New Roman"/>
                <a:ea typeface="Times New Roman"/>
                <a:cs typeface="Times New Roman"/>
              </a:rPr>
              <a:t>augmentation,</a:t>
            </a:r>
            <a:r>
              <a:rPr lang="en-US" altLang="zh-CN" dirty="0">
                <a:solidFill>
                  <a:srgbClr val="FFFFFF"/>
                </a:solidFill>
                <a:latin typeface="Times New Roman"/>
                <a:ea typeface="Times New Roman"/>
                <a:cs typeface="Times New Roman"/>
              </a:rPr>
              <a:t> </a:t>
            </a:r>
            <a:r>
              <a:rPr lang="en-US" altLang="zh-CN" spc="-2" dirty="0">
                <a:solidFill>
                  <a:srgbClr val="FFFFFF"/>
                </a:solidFill>
                <a:latin typeface="Times New Roman"/>
                <a:ea typeface="Times New Roman"/>
                <a:cs typeface="Times New Roman"/>
              </a:rPr>
              <a:t>not</a:t>
            </a:r>
            <a:r>
              <a:rPr lang="en-US" altLang="zh-CN" dirty="0">
                <a:solidFill>
                  <a:srgbClr val="FFFFFF"/>
                </a:solidFill>
                <a:latin typeface="Times New Roman"/>
                <a:ea typeface="Times New Roman"/>
                <a:cs typeface="Times New Roman"/>
              </a:rPr>
              <a:t> </a:t>
            </a:r>
            <a:r>
              <a:rPr lang="en-US" altLang="zh-CN" spc="0" dirty="0">
                <a:solidFill>
                  <a:srgbClr val="FFFFFF"/>
                </a:solidFill>
                <a:latin typeface="Times New Roman"/>
                <a:ea typeface="Times New Roman"/>
                <a:cs typeface="Times New Roman"/>
              </a:rPr>
              <a:t>a</a:t>
            </a:r>
            <a:r>
              <a:rPr lang="en-US" altLang="zh-CN" spc="-5" dirty="0">
                <a:solidFill>
                  <a:srgbClr val="FFFFFF"/>
                </a:solidFill>
                <a:latin typeface="Times New Roman"/>
                <a:ea typeface="Times New Roman"/>
                <a:cs typeface="Times New Roman"/>
              </a:rPr>
              <a:t> </a:t>
            </a:r>
            <a:r>
              <a:rPr lang="en-US" altLang="zh-CN" spc="-2" dirty="0">
                <a:solidFill>
                  <a:srgbClr val="FFFFFF"/>
                </a:solidFill>
                <a:latin typeface="Times New Roman"/>
                <a:ea typeface="Times New Roman"/>
                <a:cs typeface="Times New Roman"/>
              </a:rPr>
              <a:t>replacement,</a:t>
            </a:r>
            <a:r>
              <a:rPr lang="en-US" altLang="zh-CN" dirty="0">
                <a:solidFill>
                  <a:srgbClr val="FFFFFF"/>
                </a:solidFill>
                <a:latin typeface="Times New Roman"/>
                <a:ea typeface="Times New Roman"/>
                <a:cs typeface="Times New Roman"/>
              </a:rPr>
              <a:t> </a:t>
            </a:r>
            <a:r>
              <a:rPr lang="en-US" altLang="zh-CN" spc="-2" dirty="0">
                <a:solidFill>
                  <a:srgbClr val="FFFFFF"/>
                </a:solidFill>
                <a:latin typeface="Times New Roman"/>
                <a:ea typeface="Times New Roman"/>
                <a:cs typeface="Times New Roman"/>
              </a:rPr>
              <a:t>fostering</a:t>
            </a:r>
            <a:r>
              <a:rPr lang="en-US" altLang="zh-CN" dirty="0">
                <a:solidFill>
                  <a:srgbClr val="FFFFFF"/>
                </a:solidFill>
                <a:latin typeface="Times New Roman"/>
                <a:ea typeface="Times New Roman"/>
                <a:cs typeface="Times New Roman"/>
              </a:rPr>
              <a:t> </a:t>
            </a:r>
            <a:r>
              <a:rPr lang="en-US" altLang="zh-CN" spc="0" dirty="0">
                <a:solidFill>
                  <a:srgbClr val="FFFFFF"/>
                </a:solidFill>
                <a:latin typeface="Times New Roman"/>
                <a:ea typeface="Times New Roman"/>
                <a:cs typeface="Times New Roman"/>
              </a:rPr>
              <a:t>a</a:t>
            </a:r>
            <a:r>
              <a:rPr lang="en-US" altLang="zh-CN" dirty="0">
                <a:solidFill>
                  <a:srgbClr val="FFFFFF"/>
                </a:solidFill>
                <a:latin typeface="Times New Roman"/>
                <a:ea typeface="Times New Roman"/>
                <a:cs typeface="Times New Roman"/>
              </a:rPr>
              <a:t> </a:t>
            </a:r>
            <a:r>
              <a:rPr lang="en-US" altLang="zh-CN" spc="-2" dirty="0">
                <a:solidFill>
                  <a:srgbClr val="FFFFFF"/>
                </a:solidFill>
                <a:latin typeface="Times New Roman"/>
                <a:ea typeface="Times New Roman"/>
                <a:cs typeface="Times New Roman"/>
              </a:rPr>
              <a:t>symbiotic</a:t>
            </a:r>
            <a:r>
              <a:rPr lang="en-US" altLang="zh-CN" spc="-6" dirty="0">
                <a:solidFill>
                  <a:srgbClr val="FFFFFF"/>
                </a:solidFill>
                <a:latin typeface="Times New Roman"/>
                <a:ea typeface="Times New Roman"/>
                <a:cs typeface="Times New Roman"/>
              </a:rPr>
              <a:t> </a:t>
            </a:r>
            <a:r>
              <a:rPr lang="en-US" altLang="zh-CN" spc="-2" dirty="0">
                <a:solidFill>
                  <a:srgbClr val="FFFFFF"/>
                </a:solidFill>
                <a:latin typeface="Times New Roman"/>
                <a:ea typeface="Times New Roman"/>
                <a:cs typeface="Times New Roman"/>
              </a:rPr>
              <a:t>relationship</a:t>
            </a:r>
            <a:r>
              <a:rPr lang="en-US" altLang="zh-CN" dirty="0">
                <a:solidFill>
                  <a:srgbClr val="FFFFFF"/>
                </a:solidFill>
                <a:latin typeface="Times New Roman"/>
                <a:ea typeface="Times New Roman"/>
                <a:cs typeface="Times New Roman"/>
              </a:rPr>
              <a:t> </a:t>
            </a:r>
            <a:r>
              <a:rPr lang="en-US" altLang="zh-CN" spc="-2" dirty="0">
                <a:solidFill>
                  <a:srgbClr val="FFFFFF"/>
                </a:solidFill>
                <a:latin typeface="Times New Roman"/>
                <a:ea typeface="Times New Roman"/>
                <a:cs typeface="Times New Roman"/>
              </a:rPr>
              <a:t>between</a:t>
            </a:r>
            <a:r>
              <a:rPr lang="en-US" altLang="zh-CN" dirty="0">
                <a:solidFill>
                  <a:srgbClr val="FFFFFF"/>
                </a:solidFill>
                <a:latin typeface="Times New Roman"/>
                <a:ea typeface="Times New Roman"/>
                <a:cs typeface="Times New Roman"/>
              </a:rPr>
              <a:t> </a:t>
            </a:r>
            <a:r>
              <a:rPr lang="en-US" altLang="zh-CN" spc="-3" dirty="0">
                <a:solidFill>
                  <a:srgbClr val="FFFFFF"/>
                </a:solidFill>
                <a:latin typeface="Times New Roman"/>
                <a:ea typeface="Times New Roman"/>
                <a:cs typeface="Times New Roman"/>
              </a:rPr>
              <a:t>human</a:t>
            </a:r>
            <a:endParaRPr lang="en-US" altLang="zh-CN" dirty="0">
              <a:latin typeface="Times New Roman"/>
              <a:ea typeface="Times New Roman"/>
              <a:cs typeface="Times New Roman"/>
            </a:endParaRPr>
          </a:p>
        </p:txBody>
      </p:sp>
      <p:sp>
        <p:nvSpPr>
          <p:cNvPr id="57" name="Text Box57"/>
          <p:cNvSpPr txBox="1"/>
          <p:nvPr/>
        </p:nvSpPr>
        <p:spPr>
          <a:xfrm>
            <a:off x="4499125" y="3891105"/>
            <a:ext cx="2771868" cy="244554"/>
          </a:xfrm>
          <a:prstGeom prst="rect">
            <a:avLst/>
          </a:prstGeom>
        </p:spPr>
        <p:txBody>
          <a:bodyPr wrap="square" lIns="0" tIns="0" rIns="0" rtlCol="0">
            <a:spAutoFit/>
          </a:bodyPr>
          <a:lstStyle/>
          <a:p>
            <a:pPr algn="l" rtl="0">
              <a:lnSpc>
                <a:spcPts val="1547"/>
              </a:lnSpc>
            </a:pPr>
            <a:r>
              <a:rPr lang="en-US" altLang="zh-CN" spc="-2" dirty="0">
                <a:solidFill>
                  <a:srgbClr val="FFFFFF"/>
                </a:solidFill>
                <a:latin typeface="Times New Roman"/>
                <a:ea typeface="Times New Roman"/>
                <a:cs typeface="Times New Roman"/>
              </a:rPr>
              <a:t>intellect</a:t>
            </a:r>
            <a:r>
              <a:rPr lang="en-US" altLang="zh-CN" sz="1400" dirty="0">
                <a:solidFill>
                  <a:srgbClr val="FFFFFF"/>
                </a:solidFill>
                <a:latin typeface="Times New Roman"/>
                <a:ea typeface="Times New Roman"/>
                <a:cs typeface="Times New Roman"/>
              </a:rPr>
              <a:t> </a:t>
            </a:r>
            <a:r>
              <a:rPr lang="en-US" altLang="zh-CN" sz="1400" spc="-3" dirty="0">
                <a:solidFill>
                  <a:srgbClr val="FFFFFF"/>
                </a:solidFill>
                <a:latin typeface="Times New Roman"/>
                <a:ea typeface="Times New Roman"/>
                <a:cs typeface="Times New Roman"/>
              </a:rPr>
              <a:t>and</a:t>
            </a:r>
            <a:r>
              <a:rPr lang="en-US" altLang="zh-CN" sz="1400" dirty="0">
                <a:solidFill>
                  <a:srgbClr val="FFFFFF"/>
                </a:solidFill>
                <a:latin typeface="Times New Roman"/>
                <a:ea typeface="Times New Roman"/>
                <a:cs typeface="Times New Roman"/>
              </a:rPr>
              <a:t> </a:t>
            </a:r>
            <a:r>
              <a:rPr lang="en-US" altLang="zh-CN" sz="1400" spc="-2" dirty="0">
                <a:solidFill>
                  <a:srgbClr val="FFFFFF"/>
                </a:solidFill>
                <a:latin typeface="Times New Roman"/>
                <a:ea typeface="Times New Roman"/>
                <a:cs typeface="Times New Roman"/>
              </a:rPr>
              <a:t>machine</a:t>
            </a:r>
            <a:r>
              <a:rPr lang="en-US" altLang="zh-CN" sz="1400" spc="-5" dirty="0">
                <a:solidFill>
                  <a:srgbClr val="FFFFFF"/>
                </a:solidFill>
                <a:latin typeface="Times New Roman"/>
                <a:ea typeface="Times New Roman"/>
                <a:cs typeface="Times New Roman"/>
              </a:rPr>
              <a:t> </a:t>
            </a:r>
            <a:r>
              <a:rPr lang="en-US" altLang="zh-CN" sz="1400" spc="-10" dirty="0">
                <a:solidFill>
                  <a:srgbClr val="FFFFFF"/>
                </a:solidFill>
                <a:latin typeface="Times New Roman"/>
                <a:ea typeface="Times New Roman"/>
                <a:cs typeface="Times New Roman"/>
              </a:rPr>
              <a:t>efficiency.</a:t>
            </a:r>
            <a:endParaRPr lang="en-US" altLang="zh-CN" sz="1400" dirty="0">
              <a:latin typeface="Times New Roman"/>
              <a:ea typeface="Times New Roman"/>
              <a:cs typeface="Times New Roman"/>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 name="Path47"/>
          <p:cNvSpPr/>
          <p:nvPr/>
        </p:nvSpPr>
        <p:spPr>
          <a:xfrm>
            <a:off x="0" y="0"/>
            <a:ext cx="0" cy="0"/>
          </a:xfrm>
          <a:custGeom>
            <a:avLst/>
            <a:gdLst/>
            <a:ahLst/>
            <a:cxnLst/>
            <a:rect l="l" t="t" r="r" b="b"/>
            <a:pathLst>
              <a:path/>
            </a:pathLst>
          </a:custGeom>
          <a:solidFill/>
          <a:ln>
            <a:solidFill/>
            <a:prstDash/>
          </a:ln>
        </p:spPr>
        <p:txBody>
          <a:bodyPr rtlCol="0" anchor="ctr"/>
          <a:lstStyle/>
          <a:p>
            <a:pPr algn="ctr"/>
            <a:endParaRPr lang="en-US" altLang="zh-CN"/>
          </a:p>
        </p:txBody>
      </p:sp>
      <p:sp>
        <p:nvSpPr>
          <p:cNvPr id="48" name="Path48"/>
          <p:cNvSpPr/>
          <p:nvPr/>
        </p:nvSpPr>
        <p:spPr>
          <a:xfrm>
            <a:off x="466676" y="153141"/>
            <a:ext cx="12165580" cy="6843710"/>
          </a:xfrm>
          <a:custGeom>
            <a:avLst/>
            <a:gdLst/>
            <a:ahLst/>
            <a:cxnLst/>
            <a:rect l="l" t="t" r="r" b="b"/>
            <a:pathLst>
              <a:path w="12165580" h="6843710">
                <a:moveTo>
                  <a:pt x="0" y="0"/>
                </a:moveTo>
                <a:lnTo>
                  <a:pt x="12165582" y="0"/>
                </a:lnTo>
                <a:lnTo>
                  <a:pt x="12165582" y="6843710"/>
                </a:lnTo>
                <a:lnTo>
                  <a:pt x="0" y="6843710"/>
                </a:lnTo>
                <a:lnTo>
                  <a:pt x="0" y="0"/>
                </a:lnTo>
                <a:close/>
              </a:path>
            </a:pathLst>
          </a:custGeom>
          <a:solidFill>
            <a:srgbClr val="FFF1F9">
              <a:alpha val="100000"/>
            </a:srgbClr>
          </a:solidFill>
          <a:ln w="0" cap="sq">
            <a:solidFill>
              <a:srgbClr val="FFF1F9"/>
            </a:solidFill>
            <a:prstDash val="solid"/>
          </a:ln>
        </p:spPr>
        <p:txBody>
          <a:bodyPr rtlCol="0" anchor="ctr"/>
          <a:lstStyle/>
          <a:p>
            <a:pPr algn="ctr"/>
            <a:endParaRPr lang="en-US" altLang="zh-CN" dirty="0"/>
          </a:p>
        </p:txBody>
      </p:sp>
      <p:sp>
        <p:nvSpPr>
          <p:cNvPr id="49" name="Text Box49"/>
          <p:cNvSpPr txBox="1"/>
          <p:nvPr/>
        </p:nvSpPr>
        <p:spPr>
          <a:xfrm>
            <a:off x="2624949" y="404664"/>
            <a:ext cx="7383377" cy="559127"/>
          </a:xfrm>
          <a:prstGeom prst="rect">
            <a:avLst/>
          </a:prstGeom>
        </p:spPr>
        <p:txBody>
          <a:bodyPr wrap="square" lIns="0" tIns="0" rIns="0" rtlCol="0">
            <a:spAutoFit/>
          </a:bodyPr>
          <a:lstStyle/>
          <a:p>
            <a:pPr algn="l" rtl="0">
              <a:lnSpc>
                <a:spcPts val="3977"/>
              </a:lnSpc>
            </a:pPr>
            <a:r>
              <a:rPr lang="en-US" altLang="zh-CN" sz="3600" b="1" spc="-5" dirty="0">
                <a:solidFill>
                  <a:srgbClr val="BC72DA"/>
                </a:solidFill>
                <a:latin typeface="Times New Roman"/>
                <a:ea typeface="Times New Roman"/>
                <a:cs typeface="Times New Roman"/>
              </a:rPr>
              <a:t>Detecting</a:t>
            </a:r>
            <a:r>
              <a:rPr lang="en-US" altLang="zh-CN" sz="3600" b="1" spc="-188" dirty="0">
                <a:solidFill>
                  <a:srgbClr val="BC72DA"/>
                </a:solidFill>
                <a:latin typeface="Times New Roman"/>
                <a:ea typeface="Times New Roman"/>
                <a:cs typeface="Times New Roman"/>
              </a:rPr>
              <a:t> </a:t>
            </a:r>
            <a:r>
              <a:rPr lang="en-US" altLang="zh-CN" sz="3600" b="1" spc="-4" dirty="0">
                <a:solidFill>
                  <a:srgbClr val="BC72DA"/>
                </a:solidFill>
                <a:latin typeface="Times New Roman"/>
                <a:ea typeface="Times New Roman"/>
                <a:cs typeface="Times New Roman"/>
              </a:rPr>
              <a:t>AI</a:t>
            </a:r>
            <a:r>
              <a:rPr lang="en-US" altLang="zh-CN" sz="3600" b="1" dirty="0">
                <a:solidFill>
                  <a:srgbClr val="BC72DA"/>
                </a:solidFill>
                <a:latin typeface="Times New Roman"/>
                <a:ea typeface="Times New Roman"/>
                <a:cs typeface="Times New Roman"/>
              </a:rPr>
              <a:t> Content </a:t>
            </a:r>
            <a:r>
              <a:rPr lang="en-US" altLang="zh-CN" sz="3600" b="1" spc="-6" dirty="0">
                <a:solidFill>
                  <a:srgbClr val="BC72DA"/>
                </a:solidFill>
                <a:latin typeface="Times New Roman"/>
                <a:ea typeface="Times New Roman"/>
                <a:cs typeface="Times New Roman"/>
              </a:rPr>
              <a:t>in</a:t>
            </a:r>
            <a:r>
              <a:rPr lang="en-US" altLang="zh-CN" sz="3600" b="1" dirty="0">
                <a:solidFill>
                  <a:srgbClr val="BC72DA"/>
                </a:solidFill>
                <a:latin typeface="Times New Roman"/>
                <a:ea typeface="Times New Roman"/>
                <a:cs typeface="Times New Roman"/>
              </a:rPr>
              <a:t> </a:t>
            </a:r>
            <a:r>
              <a:rPr lang="en-US" altLang="zh-CN" sz="3600" b="1" spc="-12" dirty="0">
                <a:solidFill>
                  <a:srgbClr val="BC72DA"/>
                </a:solidFill>
                <a:latin typeface="Times New Roman"/>
                <a:ea typeface="Times New Roman"/>
                <a:cs typeface="Times New Roman"/>
              </a:rPr>
              <a:t>Research </a:t>
            </a:r>
            <a:endParaRPr lang="en-US" altLang="zh-CN" sz="3600" dirty="0">
              <a:latin typeface="Times New Roman"/>
              <a:ea typeface="Times New Roman"/>
              <a:cs typeface="Times New Roman"/>
            </a:endParaRPr>
          </a:p>
        </p:txBody>
      </p:sp>
      <p:sp>
        <p:nvSpPr>
          <p:cNvPr id="3" name="Subtitle 2">
            <a:extLst>
              <a:ext uri="{FF2B5EF4-FFF2-40B4-BE49-F238E27FC236}">
                <a16:creationId xmlns:a16="http://schemas.microsoft.com/office/drawing/2014/main" id="{6AF7AA36-886C-E80C-C92E-FAEC420E1413}"/>
              </a:ext>
            </a:extLst>
          </p:cNvPr>
          <p:cNvSpPr>
            <a:spLocks noGrp="1"/>
          </p:cNvSpPr>
          <p:nvPr>
            <p:ph type="subTitle" idx="1"/>
          </p:nvPr>
        </p:nvSpPr>
        <p:spPr>
          <a:xfrm>
            <a:off x="1402780" y="1556791"/>
            <a:ext cx="10015719" cy="3807193"/>
          </a:xfrm>
        </p:spPr>
        <p:txBody>
          <a:bodyPr>
            <a:normAutofit/>
          </a:bodyPr>
          <a:lstStyle/>
          <a:p>
            <a:r>
              <a:rPr lang="en-GB" sz="2400" dirty="0">
                <a:hlinkClick r:id="rId2"/>
              </a:rPr>
              <a:t>https://www.scribbr.com/ai-detector/</a:t>
            </a:r>
            <a:endParaRPr lang="en-GB" sz="2400" dirty="0"/>
          </a:p>
          <a:p>
            <a:endParaRPr lang="en-GB" sz="2400" dirty="0"/>
          </a:p>
          <a:p>
            <a:r>
              <a:rPr lang="en-GB" sz="2400" dirty="0">
                <a:hlinkClick r:id="rId3"/>
              </a:rPr>
              <a:t>AI Detector - Trusted AI Checker for ChatGPT, GPT4 &amp; Bard (zerogpt.com)</a:t>
            </a:r>
            <a:endParaRPr lang="en-GB" sz="2400" dirty="0"/>
          </a:p>
          <a:p>
            <a:endParaRPr lang="en-GB" sz="3992" dirty="0"/>
          </a:p>
          <a:p>
            <a:r>
              <a:rPr lang="en-GB" sz="3992" dirty="0">
                <a:hlinkClick r:id="rId4"/>
              </a:rPr>
              <a:t>https://quillbot.com/ai-content-detector</a:t>
            </a:r>
            <a:endParaRPr lang="en-GB" sz="3992" dirty="0"/>
          </a:p>
          <a:p>
            <a:endParaRPr lang="en-GB" sz="3992" dirty="0"/>
          </a:p>
          <a:p>
            <a:endParaRPr lang="en-GB" sz="4790" dirty="0"/>
          </a:p>
        </p:txBody>
      </p:sp>
      <p:sp>
        <p:nvSpPr>
          <p:cNvPr id="4" name="TextBox 3">
            <a:extLst>
              <a:ext uri="{FF2B5EF4-FFF2-40B4-BE49-F238E27FC236}">
                <a16:creationId xmlns:a16="http://schemas.microsoft.com/office/drawing/2014/main" id="{8F86DA7C-AF7E-C512-3D5D-D22C9E3EE9DA}"/>
              </a:ext>
            </a:extLst>
          </p:cNvPr>
          <p:cNvSpPr txBox="1"/>
          <p:nvPr/>
        </p:nvSpPr>
        <p:spPr>
          <a:xfrm>
            <a:off x="466676" y="5641809"/>
            <a:ext cx="11699924" cy="1077218"/>
          </a:xfrm>
          <a:prstGeom prst="rect">
            <a:avLst/>
          </a:prstGeom>
          <a:noFill/>
        </p:spPr>
        <p:txBody>
          <a:bodyPr wrap="square" rtlCol="0">
            <a:spAutoFit/>
          </a:bodyPr>
          <a:lstStyle/>
          <a:p>
            <a:r>
              <a:rPr lang="en-GB" sz="3200" dirty="0"/>
              <a:t>To find a suitable AI for your work in case you don’t have any idea. You can visit:  www.futurepedia.io</a:t>
            </a:r>
            <a:endParaRPr lang="en-GB"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FA250AC-D5A2-AFE9-26FE-9064D815DBB6}"/>
              </a:ext>
            </a:extLst>
          </p:cNvPr>
          <p:cNvSpPr>
            <a:spLocks noGrp="1"/>
          </p:cNvSpPr>
          <p:nvPr>
            <p:ph idx="1"/>
          </p:nvPr>
        </p:nvSpPr>
        <p:spPr>
          <a:xfrm>
            <a:off x="675922" y="0"/>
            <a:ext cx="10879985" cy="6041363"/>
          </a:xfrm>
        </p:spPr>
        <p:txBody>
          <a:bodyPr/>
          <a:lstStyle/>
          <a:p>
            <a:pPr marL="0" indent="0">
              <a:buNone/>
            </a:pPr>
            <a:endParaRPr lang="en-GB" dirty="0"/>
          </a:p>
        </p:txBody>
      </p:sp>
      <p:pic>
        <p:nvPicPr>
          <p:cNvPr id="5" name="Picture 4">
            <a:extLst>
              <a:ext uri="{FF2B5EF4-FFF2-40B4-BE49-F238E27FC236}">
                <a16:creationId xmlns:a16="http://schemas.microsoft.com/office/drawing/2014/main" id="{C0DA7854-9912-921F-23E0-A361A93300CB}"/>
              </a:ext>
            </a:extLst>
          </p:cNvPr>
          <p:cNvPicPr>
            <a:picLocks noChangeAspect="1"/>
          </p:cNvPicPr>
          <p:nvPr/>
        </p:nvPicPr>
        <p:blipFill>
          <a:blip r:embed="rId2"/>
          <a:stretch>
            <a:fillRect/>
          </a:stretch>
        </p:blipFill>
        <p:spPr>
          <a:xfrm>
            <a:off x="596899" y="548680"/>
            <a:ext cx="10972801" cy="6309320"/>
          </a:xfrm>
          <a:prstGeom prst="rect">
            <a:avLst/>
          </a:prstGeom>
        </p:spPr>
      </p:pic>
    </p:spTree>
    <p:extLst>
      <p:ext uri="{BB962C8B-B14F-4D97-AF65-F5344CB8AC3E}">
        <p14:creationId xmlns:p14="http://schemas.microsoft.com/office/powerpoint/2010/main" val="200009187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53C1A1C9-2064-CBFC-E9C5-AA778304D991}"/>
              </a:ext>
            </a:extLst>
          </p:cNvPr>
          <p:cNvPicPr>
            <a:picLocks noChangeAspect="1"/>
          </p:cNvPicPr>
          <p:nvPr/>
        </p:nvPicPr>
        <p:blipFill>
          <a:blip r:embed="rId2"/>
          <a:stretch>
            <a:fillRect/>
          </a:stretch>
        </p:blipFill>
        <p:spPr>
          <a:xfrm>
            <a:off x="1724282" y="1124744"/>
            <a:ext cx="8718036" cy="5212532"/>
          </a:xfrm>
          <a:prstGeom prst="rect">
            <a:avLst/>
          </a:prstGeom>
        </p:spPr>
      </p:pic>
      <p:sp>
        <p:nvSpPr>
          <p:cNvPr id="5" name="Rectangle 4">
            <a:extLst>
              <a:ext uri="{FF2B5EF4-FFF2-40B4-BE49-F238E27FC236}">
                <a16:creationId xmlns:a16="http://schemas.microsoft.com/office/drawing/2014/main" id="{73B40E38-CA63-3C87-7913-9D1085B61366}"/>
              </a:ext>
            </a:extLst>
          </p:cNvPr>
          <p:cNvSpPr/>
          <p:nvPr/>
        </p:nvSpPr>
        <p:spPr>
          <a:xfrm>
            <a:off x="3654408" y="116632"/>
            <a:ext cx="4857784" cy="923330"/>
          </a:xfrm>
          <a:prstGeom prst="rect">
            <a:avLst/>
          </a:prstGeom>
          <a:noFill/>
        </p:spPr>
        <p:txBody>
          <a:bodyPr wrap="squar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IN" sz="54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lgerian" pitchFamily="82" charset="0"/>
              </a:rPr>
              <a:t>THANK YOU</a:t>
            </a:r>
            <a:endParaRPr lang="en-US" sz="54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lgerian" pitchFamily="82" charset="0"/>
            </a:endParaRPr>
          </a:p>
        </p:txBody>
      </p:sp>
    </p:spTree>
    <p:extLst>
      <p:ext uri="{BB962C8B-B14F-4D97-AF65-F5344CB8AC3E}">
        <p14:creationId xmlns:p14="http://schemas.microsoft.com/office/powerpoint/2010/main" val="321960933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6"/>
          <p:cNvPicPr>
            <a:picLocks noChangeAspect="1"/>
          </p:cNvPicPr>
          <p:nvPr/>
        </p:nvPicPr>
        <p:blipFill>
          <a:blip r:embed="rId2"/>
          <a:stretch>
            <a:fillRect/>
          </a:stretch>
        </p:blipFill>
        <p:spPr>
          <a:xfrm>
            <a:off x="0" y="0"/>
            <a:ext cx="12165580" cy="6844296"/>
          </a:xfrm>
          <a:prstGeom prst="rect">
            <a:avLst/>
          </a:prstGeom>
          <a:noFill/>
        </p:spPr>
      </p:pic>
      <p:pic>
        <p:nvPicPr>
          <p:cNvPr id="7" name="Image7"/>
          <p:cNvPicPr>
            <a:picLocks noChangeAspect="1"/>
          </p:cNvPicPr>
          <p:nvPr/>
        </p:nvPicPr>
        <p:blipFill>
          <a:blip r:embed="rId3"/>
          <a:stretch>
            <a:fillRect/>
          </a:stretch>
        </p:blipFill>
        <p:spPr>
          <a:xfrm>
            <a:off x="5068992" y="2623422"/>
            <a:ext cx="367502" cy="411891"/>
          </a:xfrm>
          <a:prstGeom prst="rect">
            <a:avLst/>
          </a:prstGeom>
          <a:noFill/>
        </p:spPr>
      </p:pic>
      <p:pic>
        <p:nvPicPr>
          <p:cNvPr id="8" name="Image8"/>
          <p:cNvPicPr>
            <a:picLocks noChangeAspect="1"/>
          </p:cNvPicPr>
          <p:nvPr/>
        </p:nvPicPr>
        <p:blipFill>
          <a:blip r:embed="rId4"/>
          <a:stretch>
            <a:fillRect/>
          </a:stretch>
        </p:blipFill>
        <p:spPr>
          <a:xfrm>
            <a:off x="7983661" y="2623422"/>
            <a:ext cx="367504" cy="411891"/>
          </a:xfrm>
          <a:prstGeom prst="rect">
            <a:avLst/>
          </a:prstGeom>
          <a:noFill/>
        </p:spPr>
      </p:pic>
      <p:pic>
        <p:nvPicPr>
          <p:cNvPr id="9" name="Image9"/>
          <p:cNvPicPr>
            <a:picLocks noChangeAspect="1"/>
          </p:cNvPicPr>
          <p:nvPr/>
        </p:nvPicPr>
        <p:blipFill>
          <a:blip r:embed="rId5"/>
          <a:stretch>
            <a:fillRect/>
          </a:stretch>
        </p:blipFill>
        <p:spPr>
          <a:xfrm>
            <a:off x="5068992" y="3637306"/>
            <a:ext cx="367502" cy="411889"/>
          </a:xfrm>
          <a:prstGeom prst="rect">
            <a:avLst/>
          </a:prstGeom>
          <a:noFill/>
        </p:spPr>
      </p:pic>
      <p:pic>
        <p:nvPicPr>
          <p:cNvPr id="10" name="Image10"/>
          <p:cNvPicPr>
            <a:picLocks noChangeAspect="1"/>
          </p:cNvPicPr>
          <p:nvPr/>
        </p:nvPicPr>
        <p:blipFill>
          <a:blip r:embed="rId6"/>
          <a:stretch>
            <a:fillRect/>
          </a:stretch>
        </p:blipFill>
        <p:spPr>
          <a:xfrm>
            <a:off x="7983661" y="3637306"/>
            <a:ext cx="367504" cy="411889"/>
          </a:xfrm>
          <a:prstGeom prst="rect">
            <a:avLst/>
          </a:prstGeom>
          <a:noFill/>
        </p:spPr>
      </p:pic>
      <p:pic>
        <p:nvPicPr>
          <p:cNvPr id="11" name="Image11"/>
          <p:cNvPicPr>
            <a:picLocks noChangeAspect="1"/>
          </p:cNvPicPr>
          <p:nvPr/>
        </p:nvPicPr>
        <p:blipFill>
          <a:blip r:embed="rId7"/>
          <a:stretch>
            <a:fillRect/>
          </a:stretch>
        </p:blipFill>
        <p:spPr>
          <a:xfrm>
            <a:off x="5068992" y="4651188"/>
            <a:ext cx="367502" cy="411890"/>
          </a:xfrm>
          <a:prstGeom prst="rect">
            <a:avLst/>
          </a:prstGeom>
          <a:noFill/>
        </p:spPr>
      </p:pic>
      <p:pic>
        <p:nvPicPr>
          <p:cNvPr id="12" name="Image12"/>
          <p:cNvPicPr>
            <a:picLocks noChangeAspect="1"/>
          </p:cNvPicPr>
          <p:nvPr/>
        </p:nvPicPr>
        <p:blipFill>
          <a:blip r:embed="rId8"/>
          <a:stretch>
            <a:fillRect/>
          </a:stretch>
        </p:blipFill>
        <p:spPr>
          <a:xfrm>
            <a:off x="7983661" y="4651188"/>
            <a:ext cx="367504" cy="411890"/>
          </a:xfrm>
          <a:prstGeom prst="rect">
            <a:avLst/>
          </a:prstGeom>
          <a:noFill/>
        </p:spPr>
      </p:pic>
      <p:sp>
        <p:nvSpPr>
          <p:cNvPr id="13" name="Text Box13"/>
          <p:cNvSpPr txBox="1"/>
          <p:nvPr/>
        </p:nvSpPr>
        <p:spPr>
          <a:xfrm>
            <a:off x="5145027" y="2710274"/>
            <a:ext cx="278932" cy="238503"/>
          </a:xfrm>
          <a:prstGeom prst="rect">
            <a:avLst/>
          </a:prstGeom>
        </p:spPr>
        <p:txBody>
          <a:bodyPr wrap="square" lIns="0" tIns="0" rIns="0" rtlCol="0">
            <a:spAutoFit/>
          </a:bodyPr>
          <a:lstStyle/>
          <a:p>
            <a:pPr algn="l" rtl="0">
              <a:lnSpc>
                <a:spcPts val="1878"/>
              </a:lnSpc>
            </a:pPr>
            <a:r>
              <a:rPr lang="en-US" altLang="zh-CN" sz="1700" b="1" spc="0" dirty="0">
                <a:solidFill>
                  <a:srgbClr val="FFF1F9"/>
                </a:solidFill>
                <a:latin typeface="Times New Roman"/>
                <a:ea typeface="Times New Roman"/>
                <a:cs typeface="Times New Roman"/>
              </a:rPr>
              <a:t>01</a:t>
            </a:r>
            <a:endParaRPr lang="en-US" altLang="zh-CN" sz="1700">
              <a:latin typeface="Times New Roman"/>
              <a:ea typeface="Times New Roman"/>
              <a:cs typeface="Times New Roman"/>
            </a:endParaRPr>
          </a:p>
        </p:txBody>
      </p:sp>
      <p:sp>
        <p:nvSpPr>
          <p:cNvPr id="14" name="Text Box14"/>
          <p:cNvSpPr txBox="1"/>
          <p:nvPr/>
        </p:nvSpPr>
        <p:spPr>
          <a:xfrm>
            <a:off x="8059697" y="2710274"/>
            <a:ext cx="278932" cy="238503"/>
          </a:xfrm>
          <a:prstGeom prst="rect">
            <a:avLst/>
          </a:prstGeom>
        </p:spPr>
        <p:txBody>
          <a:bodyPr wrap="square" lIns="0" tIns="0" rIns="0" rtlCol="0">
            <a:spAutoFit/>
          </a:bodyPr>
          <a:lstStyle/>
          <a:p>
            <a:pPr algn="l" rtl="0">
              <a:lnSpc>
                <a:spcPts val="1878"/>
              </a:lnSpc>
            </a:pPr>
            <a:r>
              <a:rPr lang="en-US" altLang="zh-CN" sz="1700" b="1" spc="0" dirty="0">
                <a:solidFill>
                  <a:srgbClr val="FFF1F9"/>
                </a:solidFill>
                <a:latin typeface="Times New Roman"/>
                <a:ea typeface="Times New Roman"/>
                <a:cs typeface="Times New Roman"/>
              </a:rPr>
              <a:t>02</a:t>
            </a:r>
            <a:endParaRPr lang="en-US" altLang="zh-CN" sz="1700">
              <a:latin typeface="Times New Roman"/>
              <a:ea typeface="Times New Roman"/>
              <a:cs typeface="Times New Roman"/>
            </a:endParaRPr>
          </a:p>
        </p:txBody>
      </p:sp>
      <p:sp>
        <p:nvSpPr>
          <p:cNvPr id="15" name="Text Box15"/>
          <p:cNvSpPr txBox="1"/>
          <p:nvPr/>
        </p:nvSpPr>
        <p:spPr>
          <a:xfrm>
            <a:off x="5145027" y="3724157"/>
            <a:ext cx="278932" cy="238504"/>
          </a:xfrm>
          <a:prstGeom prst="rect">
            <a:avLst/>
          </a:prstGeom>
        </p:spPr>
        <p:txBody>
          <a:bodyPr wrap="square" lIns="0" tIns="0" rIns="0" rtlCol="0">
            <a:spAutoFit/>
          </a:bodyPr>
          <a:lstStyle/>
          <a:p>
            <a:pPr algn="l" rtl="0">
              <a:lnSpc>
                <a:spcPts val="1878"/>
              </a:lnSpc>
            </a:pPr>
            <a:r>
              <a:rPr lang="en-US" altLang="zh-CN" sz="1700" b="1" spc="0" dirty="0">
                <a:solidFill>
                  <a:srgbClr val="FFF1F9"/>
                </a:solidFill>
                <a:latin typeface="Times New Roman"/>
                <a:ea typeface="Times New Roman"/>
                <a:cs typeface="Times New Roman"/>
              </a:rPr>
              <a:t>03</a:t>
            </a:r>
            <a:endParaRPr lang="en-US" altLang="zh-CN" sz="1700">
              <a:latin typeface="Times New Roman"/>
              <a:ea typeface="Times New Roman"/>
              <a:cs typeface="Times New Roman"/>
            </a:endParaRPr>
          </a:p>
        </p:txBody>
      </p:sp>
      <p:sp>
        <p:nvSpPr>
          <p:cNvPr id="16" name="Text Box16"/>
          <p:cNvSpPr txBox="1"/>
          <p:nvPr/>
        </p:nvSpPr>
        <p:spPr>
          <a:xfrm>
            <a:off x="8059697" y="3724157"/>
            <a:ext cx="278932" cy="238504"/>
          </a:xfrm>
          <a:prstGeom prst="rect">
            <a:avLst/>
          </a:prstGeom>
        </p:spPr>
        <p:txBody>
          <a:bodyPr wrap="square" lIns="0" tIns="0" rIns="0" rtlCol="0">
            <a:spAutoFit/>
          </a:bodyPr>
          <a:lstStyle/>
          <a:p>
            <a:pPr algn="l" rtl="0">
              <a:lnSpc>
                <a:spcPts val="1878"/>
              </a:lnSpc>
            </a:pPr>
            <a:r>
              <a:rPr lang="en-US" altLang="zh-CN" sz="1700" b="1" spc="0" dirty="0">
                <a:solidFill>
                  <a:srgbClr val="FFF1F9"/>
                </a:solidFill>
                <a:latin typeface="Times New Roman"/>
                <a:ea typeface="Times New Roman"/>
                <a:cs typeface="Times New Roman"/>
              </a:rPr>
              <a:t>04</a:t>
            </a:r>
            <a:endParaRPr lang="en-US" altLang="zh-CN" sz="1700">
              <a:latin typeface="Times New Roman"/>
              <a:ea typeface="Times New Roman"/>
              <a:cs typeface="Times New Roman"/>
            </a:endParaRPr>
          </a:p>
        </p:txBody>
      </p:sp>
      <p:sp>
        <p:nvSpPr>
          <p:cNvPr id="17" name="Text Box17"/>
          <p:cNvSpPr txBox="1"/>
          <p:nvPr/>
        </p:nvSpPr>
        <p:spPr>
          <a:xfrm>
            <a:off x="5145027" y="4738041"/>
            <a:ext cx="278932" cy="238503"/>
          </a:xfrm>
          <a:prstGeom prst="rect">
            <a:avLst/>
          </a:prstGeom>
        </p:spPr>
        <p:txBody>
          <a:bodyPr wrap="square" lIns="0" tIns="0" rIns="0" rtlCol="0">
            <a:spAutoFit/>
          </a:bodyPr>
          <a:lstStyle/>
          <a:p>
            <a:pPr algn="l" rtl="0">
              <a:lnSpc>
                <a:spcPts val="1878"/>
              </a:lnSpc>
            </a:pPr>
            <a:r>
              <a:rPr lang="en-US" altLang="zh-CN" sz="1700" b="1" spc="0" dirty="0">
                <a:solidFill>
                  <a:srgbClr val="FFF1F9"/>
                </a:solidFill>
                <a:latin typeface="Times New Roman"/>
                <a:ea typeface="Times New Roman"/>
                <a:cs typeface="Times New Roman"/>
              </a:rPr>
              <a:t>05</a:t>
            </a:r>
            <a:endParaRPr lang="en-US" altLang="zh-CN" sz="1700">
              <a:latin typeface="Times New Roman"/>
              <a:ea typeface="Times New Roman"/>
              <a:cs typeface="Times New Roman"/>
            </a:endParaRPr>
          </a:p>
        </p:txBody>
      </p:sp>
      <p:sp>
        <p:nvSpPr>
          <p:cNvPr id="18" name="Text Box18"/>
          <p:cNvSpPr txBox="1"/>
          <p:nvPr/>
        </p:nvSpPr>
        <p:spPr>
          <a:xfrm>
            <a:off x="8059697" y="4738041"/>
            <a:ext cx="278932" cy="238503"/>
          </a:xfrm>
          <a:prstGeom prst="rect">
            <a:avLst/>
          </a:prstGeom>
        </p:spPr>
        <p:txBody>
          <a:bodyPr wrap="square" lIns="0" tIns="0" rIns="0" rtlCol="0">
            <a:spAutoFit/>
          </a:bodyPr>
          <a:lstStyle/>
          <a:p>
            <a:pPr algn="l" rtl="0">
              <a:lnSpc>
                <a:spcPts val="1878"/>
              </a:lnSpc>
            </a:pPr>
            <a:r>
              <a:rPr lang="en-US" altLang="zh-CN" sz="1700" b="1" spc="0" dirty="0">
                <a:solidFill>
                  <a:srgbClr val="FFF1F9"/>
                </a:solidFill>
                <a:latin typeface="Times New Roman"/>
                <a:ea typeface="Times New Roman"/>
                <a:cs typeface="Times New Roman"/>
              </a:rPr>
              <a:t>06</a:t>
            </a:r>
            <a:endParaRPr lang="en-US" altLang="zh-CN" sz="1700">
              <a:latin typeface="Times New Roman"/>
              <a:ea typeface="Times New Roman"/>
              <a:cs typeface="Times New Roman"/>
            </a:endParaRPr>
          </a:p>
        </p:txBody>
      </p:sp>
      <p:sp>
        <p:nvSpPr>
          <p:cNvPr id="19" name="Text Box19"/>
          <p:cNvSpPr txBox="1"/>
          <p:nvPr/>
        </p:nvSpPr>
        <p:spPr>
          <a:xfrm>
            <a:off x="5068992" y="1570555"/>
            <a:ext cx="3467058" cy="505066"/>
          </a:xfrm>
          <a:prstGeom prst="rect">
            <a:avLst/>
          </a:prstGeom>
        </p:spPr>
        <p:txBody>
          <a:bodyPr wrap="square" lIns="0" tIns="0" rIns="0" rtlCol="0">
            <a:spAutoFit/>
          </a:bodyPr>
          <a:lstStyle/>
          <a:p>
            <a:pPr algn="l" rtl="0">
              <a:lnSpc>
                <a:spcPts val="3977"/>
              </a:lnSpc>
            </a:pPr>
            <a:r>
              <a:rPr lang="en-US" altLang="zh-CN" sz="3600" b="1" spc="-70" dirty="0">
                <a:solidFill>
                  <a:srgbClr val="BC72DA"/>
                </a:solidFill>
                <a:latin typeface="Times New Roman"/>
                <a:ea typeface="Times New Roman"/>
                <a:cs typeface="Times New Roman"/>
              </a:rPr>
              <a:t>Table</a:t>
            </a:r>
            <a:r>
              <a:rPr lang="en-US" altLang="zh-CN" sz="3600" b="1" spc="-8" dirty="0">
                <a:solidFill>
                  <a:srgbClr val="BC72DA"/>
                </a:solidFill>
                <a:latin typeface="Times New Roman"/>
                <a:ea typeface="Times New Roman"/>
                <a:cs typeface="Times New Roman"/>
              </a:rPr>
              <a:t> </a:t>
            </a:r>
            <a:r>
              <a:rPr lang="en-US" altLang="zh-CN" sz="3600" b="1" spc="-3" dirty="0">
                <a:solidFill>
                  <a:srgbClr val="BC72DA"/>
                </a:solidFill>
                <a:latin typeface="Times New Roman"/>
                <a:ea typeface="Times New Roman"/>
                <a:cs typeface="Times New Roman"/>
              </a:rPr>
              <a:t>of</a:t>
            </a:r>
            <a:r>
              <a:rPr lang="en-US" altLang="zh-CN" sz="3600" b="1" dirty="0">
                <a:solidFill>
                  <a:srgbClr val="BC72DA"/>
                </a:solidFill>
                <a:latin typeface="Times New Roman"/>
                <a:ea typeface="Times New Roman"/>
                <a:cs typeface="Times New Roman"/>
              </a:rPr>
              <a:t> </a:t>
            </a:r>
            <a:r>
              <a:rPr lang="en-US" altLang="zh-CN" sz="3600" b="1" spc="-4" dirty="0">
                <a:solidFill>
                  <a:srgbClr val="BC72DA"/>
                </a:solidFill>
                <a:latin typeface="Times New Roman"/>
                <a:ea typeface="Times New Roman"/>
                <a:cs typeface="Times New Roman"/>
              </a:rPr>
              <a:t>Contents</a:t>
            </a:r>
            <a:endParaRPr lang="en-US" altLang="zh-CN" sz="3600">
              <a:latin typeface="Times New Roman"/>
              <a:ea typeface="Times New Roman"/>
              <a:cs typeface="Times New Roman"/>
            </a:endParaRPr>
          </a:p>
        </p:txBody>
      </p:sp>
      <p:sp>
        <p:nvSpPr>
          <p:cNvPr id="20" name="Text Box20"/>
          <p:cNvSpPr txBox="1"/>
          <p:nvPr/>
        </p:nvSpPr>
        <p:spPr>
          <a:xfrm>
            <a:off x="6048563" y="2641201"/>
            <a:ext cx="1859064" cy="289823"/>
          </a:xfrm>
          <a:prstGeom prst="rect">
            <a:avLst/>
          </a:prstGeom>
        </p:spPr>
        <p:txBody>
          <a:bodyPr wrap="square" lIns="0" tIns="0" rIns="0" rtlCol="0">
            <a:spAutoFit/>
          </a:bodyPr>
          <a:lstStyle/>
          <a:p>
            <a:pPr algn="l" rtl="0">
              <a:lnSpc>
                <a:spcPts val="1878"/>
              </a:lnSpc>
            </a:pPr>
            <a:r>
              <a:rPr lang="en-US" altLang="zh-CN" sz="1700" b="1" spc="-3" dirty="0">
                <a:solidFill>
                  <a:schemeClr val="bg1"/>
                </a:solidFill>
                <a:latin typeface="Times New Roman"/>
                <a:ea typeface="Times New Roman"/>
                <a:cs typeface="Times New Roman"/>
              </a:rPr>
              <a:t>Exploring</a:t>
            </a:r>
            <a:r>
              <a:rPr lang="en-US" altLang="zh-CN" sz="1700" b="1" dirty="0">
                <a:solidFill>
                  <a:schemeClr val="bg1"/>
                </a:solidFill>
                <a:latin typeface="Times New Roman"/>
                <a:ea typeface="Times New Roman"/>
                <a:cs typeface="Times New Roman"/>
              </a:rPr>
              <a:t> </a:t>
            </a:r>
            <a:r>
              <a:rPr lang="en-US" altLang="zh-CN" sz="1700" b="1" spc="-5" dirty="0">
                <a:solidFill>
                  <a:schemeClr val="bg1"/>
                </a:solidFill>
                <a:latin typeface="Times New Roman"/>
                <a:ea typeface="Times New Roman"/>
                <a:cs typeface="Times New Roman"/>
              </a:rPr>
              <a:t>Research</a:t>
            </a:r>
            <a:endParaRPr lang="en-US" altLang="zh-CN" sz="1700" dirty="0">
              <a:solidFill>
                <a:schemeClr val="bg1"/>
              </a:solidFill>
              <a:latin typeface="Times New Roman"/>
              <a:ea typeface="Times New Roman"/>
              <a:cs typeface="Times New Roman"/>
            </a:endParaRPr>
          </a:p>
        </p:txBody>
      </p:sp>
      <p:sp>
        <p:nvSpPr>
          <p:cNvPr id="21" name="Text Box21"/>
          <p:cNvSpPr txBox="1"/>
          <p:nvPr/>
        </p:nvSpPr>
        <p:spPr>
          <a:xfrm>
            <a:off x="6148872" y="2902155"/>
            <a:ext cx="1354175" cy="533479"/>
          </a:xfrm>
          <a:prstGeom prst="rect">
            <a:avLst/>
          </a:prstGeom>
        </p:spPr>
        <p:txBody>
          <a:bodyPr wrap="square" lIns="0" tIns="0" rIns="0" rtlCol="0">
            <a:spAutoFit/>
          </a:bodyPr>
          <a:lstStyle/>
          <a:p>
            <a:pPr algn="l" rtl="0">
              <a:lnSpc>
                <a:spcPts val="1878"/>
              </a:lnSpc>
            </a:pPr>
            <a:r>
              <a:rPr lang="en-US" altLang="zh-CN" sz="1700" b="1" spc="-2" dirty="0">
                <a:solidFill>
                  <a:schemeClr val="bg1"/>
                </a:solidFill>
                <a:latin typeface="Times New Roman"/>
                <a:ea typeface="Times New Roman"/>
                <a:cs typeface="Times New Roman"/>
              </a:rPr>
              <a:t>Fundamentals Questions</a:t>
            </a:r>
            <a:endParaRPr lang="en-US" altLang="zh-CN" sz="1700" dirty="0">
              <a:solidFill>
                <a:schemeClr val="bg1"/>
              </a:solidFill>
              <a:latin typeface="Times New Roman"/>
              <a:ea typeface="Times New Roman"/>
              <a:cs typeface="Times New Roman"/>
            </a:endParaRPr>
          </a:p>
        </p:txBody>
      </p:sp>
      <p:sp>
        <p:nvSpPr>
          <p:cNvPr id="22" name="Text Box22"/>
          <p:cNvSpPr txBox="1"/>
          <p:nvPr/>
        </p:nvSpPr>
        <p:spPr>
          <a:xfrm>
            <a:off x="5642422" y="3641779"/>
            <a:ext cx="1156408" cy="289823"/>
          </a:xfrm>
          <a:prstGeom prst="rect">
            <a:avLst/>
          </a:prstGeom>
        </p:spPr>
        <p:txBody>
          <a:bodyPr wrap="square" lIns="0" tIns="0" rIns="0" rtlCol="0">
            <a:spAutoFit/>
          </a:bodyPr>
          <a:lstStyle/>
          <a:p>
            <a:pPr algn="l" rtl="0">
              <a:lnSpc>
                <a:spcPts val="1878"/>
              </a:lnSpc>
            </a:pPr>
            <a:r>
              <a:rPr lang="en-US" altLang="zh-CN" sz="1700" b="1" spc="-2" dirty="0">
                <a:solidFill>
                  <a:schemeClr val="bg1"/>
                </a:solidFill>
                <a:latin typeface="Times New Roman"/>
                <a:ea typeface="Times New Roman"/>
                <a:cs typeface="Times New Roman"/>
              </a:rPr>
              <a:t>Delving</a:t>
            </a:r>
            <a:r>
              <a:rPr lang="en-US" altLang="zh-CN" sz="1700" b="1" dirty="0">
                <a:solidFill>
                  <a:schemeClr val="bg1"/>
                </a:solidFill>
                <a:latin typeface="Times New Roman"/>
                <a:ea typeface="Times New Roman"/>
                <a:cs typeface="Times New Roman"/>
              </a:rPr>
              <a:t> </a:t>
            </a:r>
            <a:r>
              <a:rPr lang="en-US" altLang="zh-CN" sz="1700" b="1" spc="-3" dirty="0">
                <a:solidFill>
                  <a:schemeClr val="bg1"/>
                </a:solidFill>
                <a:latin typeface="Times New Roman"/>
                <a:ea typeface="Times New Roman"/>
                <a:cs typeface="Times New Roman"/>
              </a:rPr>
              <a:t>into</a:t>
            </a:r>
            <a:endParaRPr lang="en-US" altLang="zh-CN" sz="1700" dirty="0">
              <a:solidFill>
                <a:schemeClr val="bg1"/>
              </a:solidFill>
              <a:latin typeface="Times New Roman"/>
              <a:ea typeface="Times New Roman"/>
              <a:cs typeface="Times New Roman"/>
            </a:endParaRPr>
          </a:p>
        </p:txBody>
      </p:sp>
      <p:sp>
        <p:nvSpPr>
          <p:cNvPr id="23" name="Text Box23"/>
          <p:cNvSpPr txBox="1"/>
          <p:nvPr/>
        </p:nvSpPr>
        <p:spPr>
          <a:xfrm>
            <a:off x="5588564" y="3895250"/>
            <a:ext cx="1459829" cy="289823"/>
          </a:xfrm>
          <a:prstGeom prst="rect">
            <a:avLst/>
          </a:prstGeom>
        </p:spPr>
        <p:txBody>
          <a:bodyPr wrap="square" lIns="0" tIns="0" rIns="0" rtlCol="0">
            <a:spAutoFit/>
          </a:bodyPr>
          <a:lstStyle/>
          <a:p>
            <a:pPr algn="l" rtl="0">
              <a:lnSpc>
                <a:spcPts val="1878"/>
              </a:lnSpc>
            </a:pPr>
            <a:r>
              <a:rPr lang="en-US" altLang="zh-CN" sz="1700" b="1" spc="-6" dirty="0">
                <a:solidFill>
                  <a:schemeClr val="bg1"/>
                </a:solidFill>
                <a:latin typeface="Times New Roman"/>
                <a:ea typeface="Times New Roman"/>
                <a:cs typeface="Times New Roman"/>
              </a:rPr>
              <a:t>Research</a:t>
            </a:r>
            <a:r>
              <a:rPr lang="en-US" altLang="zh-CN" sz="1700" b="1" dirty="0">
                <a:solidFill>
                  <a:srgbClr val="16181A"/>
                </a:solidFill>
                <a:latin typeface="Times New Roman"/>
                <a:ea typeface="Times New Roman"/>
                <a:cs typeface="Times New Roman"/>
              </a:rPr>
              <a:t> </a:t>
            </a:r>
            <a:r>
              <a:rPr lang="en-US" altLang="zh-CN" sz="1700" b="1" spc="-34" dirty="0">
                <a:solidFill>
                  <a:schemeClr val="bg1"/>
                </a:solidFill>
                <a:latin typeface="Times New Roman"/>
                <a:ea typeface="Times New Roman"/>
                <a:cs typeface="Times New Roman"/>
              </a:rPr>
              <a:t>FAQs</a:t>
            </a:r>
            <a:endParaRPr lang="en-US" altLang="zh-CN" sz="1700" dirty="0">
              <a:solidFill>
                <a:schemeClr val="bg1"/>
              </a:solidFill>
              <a:latin typeface="Times New Roman"/>
              <a:ea typeface="Times New Roman"/>
              <a:cs typeface="Times New Roman"/>
            </a:endParaRPr>
          </a:p>
        </p:txBody>
      </p:sp>
      <p:sp>
        <p:nvSpPr>
          <p:cNvPr id="24" name="Text Box24"/>
          <p:cNvSpPr txBox="1"/>
          <p:nvPr/>
        </p:nvSpPr>
        <p:spPr>
          <a:xfrm>
            <a:off x="5642422" y="4655663"/>
            <a:ext cx="1975050" cy="289823"/>
          </a:xfrm>
          <a:prstGeom prst="rect">
            <a:avLst/>
          </a:prstGeom>
        </p:spPr>
        <p:txBody>
          <a:bodyPr wrap="square" lIns="0" tIns="0" rIns="0" rtlCol="0">
            <a:spAutoFit/>
          </a:bodyPr>
          <a:lstStyle/>
          <a:p>
            <a:pPr algn="l" rtl="0">
              <a:lnSpc>
                <a:spcPts val="1878"/>
              </a:lnSpc>
            </a:pPr>
            <a:r>
              <a:rPr lang="en-US" altLang="zh-CN" sz="1700" b="1" spc="-2" dirty="0">
                <a:solidFill>
                  <a:schemeClr val="bg1"/>
                </a:solidFill>
                <a:latin typeface="Times New Roman"/>
                <a:ea typeface="Times New Roman"/>
                <a:cs typeface="Times New Roman"/>
              </a:rPr>
              <a:t>Ethical</a:t>
            </a:r>
            <a:r>
              <a:rPr lang="en-US" altLang="zh-CN" sz="1700" b="1" dirty="0">
                <a:solidFill>
                  <a:srgbClr val="16181A"/>
                </a:solidFill>
                <a:latin typeface="Times New Roman"/>
                <a:ea typeface="Times New Roman"/>
                <a:cs typeface="Times New Roman"/>
              </a:rPr>
              <a:t> </a:t>
            </a:r>
            <a:r>
              <a:rPr lang="en-US" altLang="zh-CN" sz="1700" b="1" spc="-4" dirty="0">
                <a:solidFill>
                  <a:schemeClr val="bg1"/>
                </a:solidFill>
                <a:latin typeface="Times New Roman"/>
                <a:ea typeface="Times New Roman"/>
                <a:cs typeface="Times New Roman"/>
              </a:rPr>
              <a:t>and</a:t>
            </a:r>
            <a:r>
              <a:rPr lang="en-US" altLang="zh-CN" sz="1700" b="1" dirty="0">
                <a:solidFill>
                  <a:schemeClr val="bg1"/>
                </a:solidFill>
                <a:latin typeface="Times New Roman"/>
                <a:ea typeface="Times New Roman"/>
                <a:cs typeface="Times New Roman"/>
              </a:rPr>
              <a:t> </a:t>
            </a:r>
            <a:r>
              <a:rPr lang="en-US" altLang="zh-CN" sz="1700" b="1" spc="-2" dirty="0">
                <a:solidFill>
                  <a:schemeClr val="bg1"/>
                </a:solidFill>
                <a:latin typeface="Times New Roman"/>
                <a:ea typeface="Times New Roman"/>
                <a:cs typeface="Times New Roman"/>
              </a:rPr>
              <a:t>Practical</a:t>
            </a:r>
            <a:endParaRPr lang="en-US" altLang="zh-CN" sz="1700" dirty="0">
              <a:solidFill>
                <a:schemeClr val="bg1"/>
              </a:solidFill>
              <a:latin typeface="Times New Roman"/>
              <a:ea typeface="Times New Roman"/>
              <a:cs typeface="Times New Roman"/>
            </a:endParaRPr>
          </a:p>
        </p:txBody>
      </p:sp>
      <p:sp>
        <p:nvSpPr>
          <p:cNvPr id="25" name="Text Box25"/>
          <p:cNvSpPr txBox="1"/>
          <p:nvPr/>
        </p:nvSpPr>
        <p:spPr>
          <a:xfrm>
            <a:off x="5588564" y="4909133"/>
            <a:ext cx="1425699" cy="289823"/>
          </a:xfrm>
          <a:prstGeom prst="rect">
            <a:avLst/>
          </a:prstGeom>
        </p:spPr>
        <p:txBody>
          <a:bodyPr wrap="square" lIns="0" tIns="0" rIns="0" rtlCol="0">
            <a:spAutoFit/>
          </a:bodyPr>
          <a:lstStyle/>
          <a:p>
            <a:pPr algn="l" rtl="0">
              <a:lnSpc>
                <a:spcPts val="1878"/>
              </a:lnSpc>
            </a:pPr>
            <a:r>
              <a:rPr lang="en-US" altLang="zh-CN" sz="1700" b="1" spc="-2" dirty="0">
                <a:solidFill>
                  <a:schemeClr val="bg1"/>
                </a:solidFill>
                <a:latin typeface="Times New Roman"/>
                <a:ea typeface="Times New Roman"/>
                <a:cs typeface="Times New Roman"/>
              </a:rPr>
              <a:t>Considerations</a:t>
            </a:r>
            <a:endParaRPr lang="en-US" altLang="zh-CN" sz="1700" dirty="0">
              <a:solidFill>
                <a:schemeClr val="bg1"/>
              </a:solidFill>
              <a:latin typeface="Times New Roman"/>
              <a:ea typeface="Times New Roman"/>
              <a:cs typeface="Times New Roman"/>
            </a:endParaRPr>
          </a:p>
        </p:txBody>
      </p:sp>
      <p:sp>
        <p:nvSpPr>
          <p:cNvPr id="26" name="Text Box26"/>
          <p:cNvSpPr txBox="1"/>
          <p:nvPr/>
        </p:nvSpPr>
        <p:spPr>
          <a:xfrm>
            <a:off x="8557092" y="2627896"/>
            <a:ext cx="1558150" cy="289823"/>
          </a:xfrm>
          <a:prstGeom prst="rect">
            <a:avLst/>
          </a:prstGeom>
        </p:spPr>
        <p:txBody>
          <a:bodyPr wrap="square" lIns="0" tIns="0" rIns="0" rtlCol="0">
            <a:spAutoFit/>
          </a:bodyPr>
          <a:lstStyle/>
          <a:p>
            <a:pPr algn="l" rtl="0">
              <a:lnSpc>
                <a:spcPts val="1878"/>
              </a:lnSpc>
            </a:pPr>
            <a:r>
              <a:rPr lang="en-US" altLang="zh-CN" sz="1700" b="1" spc="-2" dirty="0">
                <a:solidFill>
                  <a:schemeClr val="bg1"/>
                </a:solidFill>
                <a:latin typeface="Times New Roman"/>
                <a:ea typeface="Times New Roman"/>
                <a:cs typeface="Times New Roman"/>
              </a:rPr>
              <a:t>Navigating</a:t>
            </a:r>
            <a:r>
              <a:rPr lang="en-US" altLang="zh-CN" sz="1700" b="1" spc="-92" dirty="0">
                <a:solidFill>
                  <a:srgbClr val="16181A"/>
                </a:solidFill>
                <a:latin typeface="Times New Roman"/>
                <a:ea typeface="Times New Roman"/>
                <a:cs typeface="Times New Roman"/>
              </a:rPr>
              <a:t> </a:t>
            </a:r>
            <a:r>
              <a:rPr lang="en-US" altLang="zh-CN" sz="1700" b="1" spc="0" dirty="0">
                <a:solidFill>
                  <a:schemeClr val="bg1"/>
                </a:solidFill>
                <a:latin typeface="Times New Roman"/>
                <a:ea typeface="Times New Roman"/>
                <a:cs typeface="Times New Roman"/>
              </a:rPr>
              <a:t>AI</a:t>
            </a:r>
            <a:r>
              <a:rPr lang="en-US" altLang="zh-CN" sz="1700" b="1" spc="-5" dirty="0">
                <a:solidFill>
                  <a:schemeClr val="bg1"/>
                </a:solidFill>
                <a:latin typeface="Times New Roman"/>
                <a:ea typeface="Times New Roman"/>
                <a:cs typeface="Times New Roman"/>
              </a:rPr>
              <a:t> </a:t>
            </a:r>
            <a:r>
              <a:rPr lang="en-US" altLang="zh-CN" sz="1700" b="1" spc="0" dirty="0">
                <a:solidFill>
                  <a:schemeClr val="bg1"/>
                </a:solidFill>
                <a:latin typeface="Times New Roman"/>
                <a:ea typeface="Times New Roman"/>
                <a:cs typeface="Times New Roman"/>
              </a:rPr>
              <a:t>in</a:t>
            </a:r>
            <a:endParaRPr lang="en-US" altLang="zh-CN" sz="1700" dirty="0">
              <a:solidFill>
                <a:schemeClr val="bg1"/>
              </a:solidFill>
              <a:latin typeface="Times New Roman"/>
              <a:ea typeface="Times New Roman"/>
              <a:cs typeface="Times New Roman"/>
            </a:endParaRPr>
          </a:p>
        </p:txBody>
      </p:sp>
      <p:sp>
        <p:nvSpPr>
          <p:cNvPr id="27" name="Text Box27"/>
          <p:cNvSpPr txBox="1"/>
          <p:nvPr/>
        </p:nvSpPr>
        <p:spPr>
          <a:xfrm>
            <a:off x="8503234" y="2881366"/>
            <a:ext cx="883414" cy="289823"/>
          </a:xfrm>
          <a:prstGeom prst="rect">
            <a:avLst/>
          </a:prstGeom>
        </p:spPr>
        <p:txBody>
          <a:bodyPr wrap="square" lIns="0" tIns="0" rIns="0" rtlCol="0">
            <a:spAutoFit/>
          </a:bodyPr>
          <a:lstStyle/>
          <a:p>
            <a:pPr algn="l" rtl="0">
              <a:lnSpc>
                <a:spcPts val="1878"/>
              </a:lnSpc>
            </a:pPr>
            <a:r>
              <a:rPr lang="en-US" altLang="zh-CN" sz="1700" b="1" spc="-6" dirty="0">
                <a:solidFill>
                  <a:schemeClr val="bg1"/>
                </a:solidFill>
                <a:latin typeface="Times New Roman"/>
                <a:ea typeface="Times New Roman"/>
                <a:cs typeface="Times New Roman"/>
              </a:rPr>
              <a:t>Research</a:t>
            </a:r>
            <a:endParaRPr lang="en-US" altLang="zh-CN" sz="1700" dirty="0">
              <a:solidFill>
                <a:schemeClr val="bg1"/>
              </a:solidFill>
              <a:latin typeface="Times New Roman"/>
              <a:ea typeface="Times New Roman"/>
              <a:cs typeface="Times New Roman"/>
            </a:endParaRPr>
          </a:p>
        </p:txBody>
      </p:sp>
      <p:sp>
        <p:nvSpPr>
          <p:cNvPr id="28" name="Text Box28"/>
          <p:cNvSpPr txBox="1"/>
          <p:nvPr/>
        </p:nvSpPr>
        <p:spPr>
          <a:xfrm>
            <a:off x="8557092" y="3641779"/>
            <a:ext cx="1031242" cy="289823"/>
          </a:xfrm>
          <a:prstGeom prst="rect">
            <a:avLst/>
          </a:prstGeom>
        </p:spPr>
        <p:txBody>
          <a:bodyPr wrap="square" lIns="0" tIns="0" rIns="0" rtlCol="0">
            <a:spAutoFit/>
          </a:bodyPr>
          <a:lstStyle/>
          <a:p>
            <a:pPr algn="l" rtl="0">
              <a:lnSpc>
                <a:spcPts val="1878"/>
              </a:lnSpc>
            </a:pPr>
            <a:r>
              <a:rPr lang="en-US" altLang="zh-CN" sz="1700" b="1" spc="-2" dirty="0">
                <a:solidFill>
                  <a:schemeClr val="bg1"/>
                </a:solidFill>
                <a:latin typeface="Times New Roman"/>
                <a:ea typeface="Times New Roman"/>
                <a:cs typeface="Times New Roman"/>
              </a:rPr>
              <a:t>Advancing</a:t>
            </a:r>
            <a:endParaRPr lang="en-US" altLang="zh-CN" sz="1700" dirty="0">
              <a:solidFill>
                <a:schemeClr val="bg1"/>
              </a:solidFill>
              <a:latin typeface="Times New Roman"/>
              <a:ea typeface="Times New Roman"/>
              <a:cs typeface="Times New Roman"/>
            </a:endParaRPr>
          </a:p>
        </p:txBody>
      </p:sp>
      <p:sp>
        <p:nvSpPr>
          <p:cNvPr id="29" name="Text Box29"/>
          <p:cNvSpPr txBox="1"/>
          <p:nvPr/>
        </p:nvSpPr>
        <p:spPr>
          <a:xfrm>
            <a:off x="8503234" y="3895250"/>
            <a:ext cx="1809560" cy="289823"/>
          </a:xfrm>
          <a:prstGeom prst="rect">
            <a:avLst/>
          </a:prstGeom>
        </p:spPr>
        <p:txBody>
          <a:bodyPr wrap="square" lIns="0" tIns="0" rIns="0" rtlCol="0">
            <a:spAutoFit/>
          </a:bodyPr>
          <a:lstStyle/>
          <a:p>
            <a:pPr algn="l" rtl="0">
              <a:lnSpc>
                <a:spcPts val="1878"/>
              </a:lnSpc>
            </a:pPr>
            <a:r>
              <a:rPr lang="en-US" altLang="zh-CN" sz="1700" b="1" spc="-3" dirty="0">
                <a:solidFill>
                  <a:schemeClr val="bg1"/>
                </a:solidFill>
                <a:latin typeface="Times New Roman"/>
                <a:ea typeface="Times New Roman"/>
                <a:cs typeface="Times New Roman"/>
              </a:rPr>
              <a:t>Knowledge</a:t>
            </a:r>
            <a:r>
              <a:rPr lang="en-US" altLang="zh-CN" sz="1700" b="1" dirty="0">
                <a:solidFill>
                  <a:srgbClr val="16181A"/>
                </a:solidFill>
                <a:latin typeface="Times New Roman"/>
                <a:ea typeface="Times New Roman"/>
                <a:cs typeface="Times New Roman"/>
              </a:rPr>
              <a:t> </a:t>
            </a:r>
            <a:r>
              <a:rPr lang="en-US" altLang="zh-CN" sz="1700" b="1" spc="-2" dirty="0">
                <a:solidFill>
                  <a:schemeClr val="bg1"/>
                </a:solidFill>
                <a:latin typeface="Times New Roman"/>
                <a:ea typeface="Times New Roman"/>
                <a:cs typeface="Times New Roman"/>
              </a:rPr>
              <a:t>with</a:t>
            </a:r>
            <a:r>
              <a:rPr lang="en-US" altLang="zh-CN" sz="1700" b="1" spc="-85" dirty="0">
                <a:solidFill>
                  <a:schemeClr val="bg1"/>
                </a:solidFill>
                <a:latin typeface="Times New Roman"/>
                <a:ea typeface="Times New Roman"/>
                <a:cs typeface="Times New Roman"/>
              </a:rPr>
              <a:t> </a:t>
            </a:r>
            <a:r>
              <a:rPr lang="en-US" altLang="zh-CN" sz="1700" b="1" spc="0" dirty="0">
                <a:solidFill>
                  <a:schemeClr val="bg1"/>
                </a:solidFill>
                <a:latin typeface="Times New Roman"/>
                <a:ea typeface="Times New Roman"/>
                <a:cs typeface="Times New Roman"/>
              </a:rPr>
              <a:t>AI</a:t>
            </a:r>
            <a:endParaRPr lang="en-US" altLang="zh-CN" sz="1700" dirty="0">
              <a:solidFill>
                <a:schemeClr val="bg1"/>
              </a:solidFill>
              <a:latin typeface="Times New Roman"/>
              <a:ea typeface="Times New Roman"/>
              <a:cs typeface="Times New Roman"/>
            </a:endParaRPr>
          </a:p>
        </p:txBody>
      </p:sp>
      <p:sp>
        <p:nvSpPr>
          <p:cNvPr id="30" name="Text Box30"/>
          <p:cNvSpPr txBox="1"/>
          <p:nvPr/>
        </p:nvSpPr>
        <p:spPr>
          <a:xfrm>
            <a:off x="8557092" y="4655663"/>
            <a:ext cx="1626000" cy="289823"/>
          </a:xfrm>
          <a:prstGeom prst="rect">
            <a:avLst/>
          </a:prstGeom>
        </p:spPr>
        <p:txBody>
          <a:bodyPr wrap="square" lIns="0" tIns="0" rIns="0" rtlCol="0">
            <a:spAutoFit/>
          </a:bodyPr>
          <a:lstStyle/>
          <a:p>
            <a:pPr algn="l" rtl="0">
              <a:lnSpc>
                <a:spcPts val="1878"/>
              </a:lnSpc>
            </a:pPr>
            <a:r>
              <a:rPr lang="en-US" altLang="zh-CN" sz="1700" b="1" spc="-13" dirty="0">
                <a:solidFill>
                  <a:schemeClr val="bg1"/>
                </a:solidFill>
                <a:latin typeface="Times New Roman"/>
                <a:ea typeface="Times New Roman"/>
                <a:cs typeface="Times New Roman"/>
              </a:rPr>
              <a:t>Vision</a:t>
            </a:r>
            <a:r>
              <a:rPr lang="en-US" altLang="zh-CN" sz="1700" b="1" dirty="0">
                <a:solidFill>
                  <a:srgbClr val="16181A"/>
                </a:solidFill>
                <a:latin typeface="Times New Roman"/>
                <a:ea typeface="Times New Roman"/>
                <a:cs typeface="Times New Roman"/>
              </a:rPr>
              <a:t> </a:t>
            </a:r>
            <a:r>
              <a:rPr lang="en-US" altLang="zh-CN" sz="1700" b="1" spc="0" dirty="0">
                <a:solidFill>
                  <a:schemeClr val="bg1"/>
                </a:solidFill>
                <a:latin typeface="Times New Roman"/>
                <a:ea typeface="Times New Roman"/>
                <a:cs typeface="Times New Roman"/>
              </a:rPr>
              <a:t>for</a:t>
            </a:r>
            <a:r>
              <a:rPr lang="en-US" altLang="zh-CN" sz="1700" b="1" spc="-32" dirty="0">
                <a:solidFill>
                  <a:schemeClr val="bg1"/>
                </a:solidFill>
                <a:latin typeface="Times New Roman"/>
                <a:ea typeface="Times New Roman"/>
                <a:cs typeface="Times New Roman"/>
              </a:rPr>
              <a:t> </a:t>
            </a:r>
            <a:r>
              <a:rPr lang="en-US" altLang="zh-CN" sz="1700" b="1" spc="-7" dirty="0">
                <a:solidFill>
                  <a:schemeClr val="bg1"/>
                </a:solidFill>
                <a:latin typeface="Times New Roman"/>
                <a:ea typeface="Times New Roman"/>
                <a:cs typeface="Times New Roman"/>
              </a:rPr>
              <a:t>Future</a:t>
            </a:r>
            <a:endParaRPr lang="en-US" altLang="zh-CN" sz="1700" dirty="0">
              <a:solidFill>
                <a:schemeClr val="bg1"/>
              </a:solidFill>
              <a:latin typeface="Times New Roman"/>
              <a:ea typeface="Times New Roman"/>
              <a:cs typeface="Times New Roman"/>
            </a:endParaRPr>
          </a:p>
        </p:txBody>
      </p:sp>
      <p:sp>
        <p:nvSpPr>
          <p:cNvPr id="31" name="Text Box31"/>
          <p:cNvSpPr txBox="1"/>
          <p:nvPr/>
        </p:nvSpPr>
        <p:spPr>
          <a:xfrm>
            <a:off x="8503234" y="4909133"/>
            <a:ext cx="883414" cy="289823"/>
          </a:xfrm>
          <a:prstGeom prst="rect">
            <a:avLst/>
          </a:prstGeom>
        </p:spPr>
        <p:txBody>
          <a:bodyPr wrap="square" lIns="0" tIns="0" rIns="0" rtlCol="0">
            <a:spAutoFit/>
          </a:bodyPr>
          <a:lstStyle/>
          <a:p>
            <a:pPr algn="l" rtl="0">
              <a:lnSpc>
                <a:spcPts val="1878"/>
              </a:lnSpc>
            </a:pPr>
            <a:r>
              <a:rPr lang="en-US" altLang="zh-CN" sz="1700" b="1" spc="-6" dirty="0">
                <a:solidFill>
                  <a:schemeClr val="bg1"/>
                </a:solidFill>
                <a:latin typeface="Times New Roman"/>
                <a:ea typeface="Times New Roman"/>
                <a:cs typeface="Times New Roman"/>
              </a:rPr>
              <a:t>Research</a:t>
            </a:r>
            <a:endParaRPr lang="en-US" altLang="zh-CN" sz="1700" dirty="0">
              <a:solidFill>
                <a:schemeClr val="bg1"/>
              </a:solidFill>
              <a:latin typeface="Times New Roman"/>
              <a:ea typeface="Times New Roman"/>
              <a:cs typeface="Times New Roman"/>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 name="Path58"/>
          <p:cNvSpPr/>
          <p:nvPr/>
        </p:nvSpPr>
        <p:spPr>
          <a:xfrm>
            <a:off x="0" y="0"/>
            <a:ext cx="0" cy="0"/>
          </a:xfrm>
          <a:custGeom>
            <a:avLst/>
            <a:gdLst/>
            <a:ahLst/>
            <a:cxnLst/>
            <a:rect l="l" t="t" r="r" b="b"/>
            <a:pathLst>
              <a:path/>
            </a:pathLst>
          </a:custGeom>
          <a:solidFill/>
          <a:ln>
            <a:solidFill/>
            <a:prstDash/>
          </a:ln>
        </p:spPr>
        <p:txBody>
          <a:bodyPr rtlCol="0" anchor="ctr"/>
          <a:lstStyle/>
          <a:p>
            <a:pPr algn="ctr"/>
            <a:endParaRPr lang="en-US" altLang="zh-CN"/>
          </a:p>
        </p:txBody>
      </p:sp>
      <p:sp>
        <p:nvSpPr>
          <p:cNvPr id="59" name="Path59"/>
          <p:cNvSpPr/>
          <p:nvPr/>
        </p:nvSpPr>
        <p:spPr>
          <a:xfrm>
            <a:off x="0" y="0"/>
            <a:ext cx="12165580" cy="6843710"/>
          </a:xfrm>
          <a:custGeom>
            <a:avLst/>
            <a:gdLst/>
            <a:ahLst/>
            <a:cxnLst/>
            <a:rect l="l" t="t" r="r" b="b"/>
            <a:pathLst>
              <a:path w="12165580" h="6843710">
                <a:moveTo>
                  <a:pt x="0" y="0"/>
                </a:moveTo>
                <a:lnTo>
                  <a:pt x="12165582" y="0"/>
                </a:lnTo>
                <a:lnTo>
                  <a:pt x="12165582" y="6843710"/>
                </a:lnTo>
                <a:lnTo>
                  <a:pt x="0" y="6843710"/>
                </a:lnTo>
                <a:lnTo>
                  <a:pt x="0" y="0"/>
                </a:lnTo>
                <a:close/>
              </a:path>
            </a:pathLst>
          </a:custGeom>
          <a:solidFill>
            <a:srgbClr val="FFF1F9">
              <a:alpha val="100000"/>
            </a:srgbClr>
          </a:solidFill>
          <a:ln w="0" cap="sq">
            <a:solidFill>
              <a:srgbClr val="FFF1F9"/>
            </a:solidFill>
            <a:prstDash val="solid"/>
          </a:ln>
        </p:spPr>
        <p:txBody>
          <a:bodyPr rtlCol="0" anchor="ctr"/>
          <a:lstStyle/>
          <a:p>
            <a:pPr algn="ctr"/>
            <a:endParaRPr lang="en-US" altLang="zh-CN" dirty="0"/>
          </a:p>
        </p:txBody>
      </p:sp>
      <p:sp>
        <p:nvSpPr>
          <p:cNvPr id="60" name="Text Box60"/>
          <p:cNvSpPr txBox="1"/>
          <p:nvPr/>
        </p:nvSpPr>
        <p:spPr>
          <a:xfrm>
            <a:off x="2266876" y="476672"/>
            <a:ext cx="7992888" cy="559127"/>
          </a:xfrm>
          <a:prstGeom prst="rect">
            <a:avLst/>
          </a:prstGeom>
        </p:spPr>
        <p:txBody>
          <a:bodyPr wrap="square" lIns="0" tIns="0" rIns="0" rtlCol="0">
            <a:spAutoFit/>
          </a:bodyPr>
          <a:lstStyle/>
          <a:p>
            <a:pPr algn="l" rtl="0">
              <a:lnSpc>
                <a:spcPts val="3977"/>
              </a:lnSpc>
            </a:pPr>
            <a:r>
              <a:rPr lang="en-US" altLang="zh-CN" sz="3600" b="1" spc="-3" dirty="0">
                <a:solidFill>
                  <a:srgbClr val="BC72DA"/>
                </a:solidFill>
                <a:latin typeface="Times New Roman"/>
                <a:ea typeface="Times New Roman"/>
                <a:cs typeface="Times New Roman"/>
              </a:rPr>
              <a:t>3.</a:t>
            </a:r>
            <a:r>
              <a:rPr lang="en-US" altLang="zh-CN" sz="3600" b="1" dirty="0">
                <a:solidFill>
                  <a:srgbClr val="BC72DA"/>
                </a:solidFill>
                <a:latin typeface="Times New Roman"/>
                <a:ea typeface="Times New Roman"/>
                <a:cs typeface="Times New Roman"/>
              </a:rPr>
              <a:t> </a:t>
            </a:r>
            <a:r>
              <a:rPr lang="en-US" altLang="zh-CN" sz="3600" b="1" spc="-5" dirty="0">
                <a:solidFill>
                  <a:srgbClr val="BC72DA"/>
                </a:solidFill>
                <a:latin typeface="Times New Roman"/>
                <a:ea typeface="Times New Roman"/>
                <a:cs typeface="Times New Roman"/>
              </a:rPr>
              <a:t>Delving </a:t>
            </a:r>
            <a:r>
              <a:rPr lang="en-US" altLang="zh-CN" sz="3600" b="1" spc="-4" dirty="0">
                <a:solidFill>
                  <a:srgbClr val="BC72DA"/>
                </a:solidFill>
                <a:latin typeface="Times New Roman"/>
                <a:ea typeface="Times New Roman"/>
                <a:cs typeface="Times New Roman"/>
              </a:rPr>
              <a:t>into</a:t>
            </a:r>
            <a:r>
              <a:rPr lang="en-US" altLang="zh-CN" sz="3600" b="1" dirty="0">
                <a:solidFill>
                  <a:srgbClr val="BC72DA"/>
                </a:solidFill>
                <a:latin typeface="Times New Roman"/>
                <a:ea typeface="Times New Roman"/>
                <a:cs typeface="Times New Roman"/>
              </a:rPr>
              <a:t> </a:t>
            </a:r>
            <a:r>
              <a:rPr lang="en-US" altLang="zh-CN" sz="3600" b="1" spc="-11" dirty="0">
                <a:solidFill>
                  <a:srgbClr val="BC72DA"/>
                </a:solidFill>
                <a:latin typeface="Times New Roman"/>
                <a:ea typeface="Times New Roman"/>
                <a:cs typeface="Times New Roman"/>
              </a:rPr>
              <a:t>Research</a:t>
            </a:r>
            <a:r>
              <a:rPr lang="en-US" altLang="zh-CN" sz="3600" b="1" dirty="0">
                <a:solidFill>
                  <a:srgbClr val="BC72DA"/>
                </a:solidFill>
                <a:latin typeface="Times New Roman"/>
                <a:ea typeface="Times New Roman"/>
                <a:cs typeface="Times New Roman"/>
              </a:rPr>
              <a:t> </a:t>
            </a:r>
            <a:r>
              <a:rPr lang="en-US" altLang="zh-CN" sz="3600" b="1" spc="-72" dirty="0">
                <a:solidFill>
                  <a:srgbClr val="BC72DA"/>
                </a:solidFill>
                <a:latin typeface="Times New Roman"/>
                <a:ea typeface="Times New Roman"/>
                <a:cs typeface="Times New Roman"/>
              </a:rPr>
              <a:t>FARQs</a:t>
            </a:r>
            <a:endParaRPr lang="en-US" altLang="zh-CN" sz="3600" dirty="0">
              <a:latin typeface="Times New Roman"/>
              <a:ea typeface="Times New Roman"/>
              <a:cs typeface="Times New Roman"/>
            </a:endParaRPr>
          </a:p>
        </p:txBody>
      </p:sp>
      <p:sp>
        <p:nvSpPr>
          <p:cNvPr id="2" name="TextBox 1">
            <a:extLst>
              <a:ext uri="{FF2B5EF4-FFF2-40B4-BE49-F238E27FC236}">
                <a16:creationId xmlns:a16="http://schemas.microsoft.com/office/drawing/2014/main" id="{4285EC15-2548-671A-28E1-C1E30BC78867}"/>
              </a:ext>
            </a:extLst>
          </p:cNvPr>
          <p:cNvSpPr txBox="1"/>
          <p:nvPr/>
        </p:nvSpPr>
        <p:spPr>
          <a:xfrm>
            <a:off x="1114748" y="965993"/>
            <a:ext cx="9505056" cy="3416320"/>
          </a:xfrm>
          <a:prstGeom prst="rect">
            <a:avLst/>
          </a:prstGeom>
          <a:noFill/>
        </p:spPr>
        <p:txBody>
          <a:bodyPr wrap="square" rtlCol="0">
            <a:spAutoFit/>
          </a:bodyPr>
          <a:lstStyle/>
          <a:p>
            <a:pPr marL="342900" lvl="0" indent="-342900">
              <a:buFont typeface="+mj-lt"/>
              <a:buAutoNum type="arabicPeriod"/>
            </a:pPr>
            <a:r>
              <a:rPr lang="en-GB" sz="1800" dirty="0">
                <a:solidFill>
                  <a:srgbClr val="000000"/>
                </a:solidFill>
                <a:effectLst/>
                <a:latin typeface="Arial" panose="020B0604020202020204" pitchFamily="34" charset="0"/>
                <a:ea typeface="Times New Roman" panose="02020603050405020304" pitchFamily="18" charset="0"/>
              </a:rPr>
              <a:t>What are the FARQ? They are common questions that most researchers always ask to gain a better understanding of their areas of research interests.</a:t>
            </a:r>
          </a:p>
          <a:p>
            <a:pPr lvl="0"/>
            <a:endParaRPr lang="en-GB" sz="1800" dirty="0">
              <a:effectLst/>
              <a:latin typeface="Times New Roman" panose="02020603050405020304" pitchFamily="18" charset="0"/>
              <a:ea typeface="Times New Roman" panose="02020603050405020304" pitchFamily="18" charset="0"/>
            </a:endParaRPr>
          </a:p>
          <a:p>
            <a:pPr lvl="0"/>
            <a:r>
              <a:rPr lang="en-GB" sz="1800" dirty="0">
                <a:solidFill>
                  <a:srgbClr val="000000"/>
                </a:solidFill>
                <a:effectLst/>
                <a:latin typeface="Arial" panose="020B0604020202020204" pitchFamily="34" charset="0"/>
                <a:ea typeface="Times New Roman" panose="02020603050405020304" pitchFamily="18" charset="0"/>
              </a:rPr>
              <a:t>2.	Who can ask Research Questions?  Researchers: Supervisors/ Lecturers/ 	Students/ or Visitors to Research Websites or Institutions </a:t>
            </a:r>
          </a:p>
          <a:p>
            <a:pPr marL="342900" lvl="0" indent="-342900">
              <a:buFont typeface="+mj-lt"/>
              <a:buAutoNum type="arabicPeriod"/>
            </a:pPr>
            <a:endParaRPr lang="en-GB" sz="1800" dirty="0">
              <a:effectLst/>
              <a:latin typeface="Times New Roman" panose="02020603050405020304" pitchFamily="18" charset="0"/>
              <a:ea typeface="Times New Roman" panose="02020603050405020304" pitchFamily="18" charset="0"/>
            </a:endParaRPr>
          </a:p>
          <a:p>
            <a:pPr lvl="0"/>
            <a:r>
              <a:rPr lang="en-GB" sz="1800" dirty="0">
                <a:solidFill>
                  <a:srgbClr val="000000"/>
                </a:solidFill>
                <a:effectLst/>
                <a:latin typeface="Arial" panose="020B0604020202020204" pitchFamily="34" charset="0"/>
                <a:ea typeface="Times New Roman" panose="02020603050405020304" pitchFamily="18" charset="0"/>
              </a:rPr>
              <a:t>3.	Why do they need to ask such questions? To gain a better understanding of the    	project topic/ research process. </a:t>
            </a:r>
          </a:p>
          <a:p>
            <a:pPr marL="342900" lvl="0" indent="-342900">
              <a:buFont typeface="+mj-lt"/>
              <a:buAutoNum type="arabicPeriod"/>
            </a:pPr>
            <a:endParaRPr lang="en-GB" sz="1800" dirty="0">
              <a:effectLst/>
              <a:latin typeface="Times New Roman" panose="02020603050405020304" pitchFamily="18" charset="0"/>
              <a:ea typeface="Times New Roman" panose="02020603050405020304" pitchFamily="18" charset="0"/>
            </a:endParaRPr>
          </a:p>
          <a:p>
            <a:pPr lvl="0"/>
            <a:r>
              <a:rPr lang="en-GB" sz="1800" dirty="0">
                <a:solidFill>
                  <a:srgbClr val="000000"/>
                </a:solidFill>
                <a:effectLst/>
                <a:latin typeface="Arial" panose="020B0604020202020204" pitchFamily="34" charset="0"/>
                <a:ea typeface="Times New Roman" panose="02020603050405020304" pitchFamily="18" charset="0"/>
              </a:rPr>
              <a:t>4. 	What do they need to do if they are not satisfied with the answer (s)? Do a 	thorough literature review or Consult a Librarian</a:t>
            </a:r>
          </a:p>
          <a:p>
            <a:pPr lvl="0"/>
            <a:endParaRPr lang="en-GB" dirty="0">
              <a:solidFill>
                <a:srgbClr val="000000"/>
              </a:solidFill>
              <a:latin typeface="Arial" panose="020B0604020202020204" pitchFamily="34" charset="0"/>
              <a:ea typeface="Times New Roman" panose="02020603050405020304" pitchFamily="18" charset="0"/>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DCF73AE-CE1C-95E3-FC74-CBB648C355BF}"/>
              </a:ext>
            </a:extLst>
          </p:cNvPr>
          <p:cNvSpPr>
            <a:spLocks noGrp="1"/>
          </p:cNvSpPr>
          <p:nvPr>
            <p:ph idx="1"/>
          </p:nvPr>
        </p:nvSpPr>
        <p:spPr>
          <a:xfrm>
            <a:off x="457200" y="692696"/>
            <a:ext cx="11602764" cy="5890666"/>
          </a:xfrm>
        </p:spPr>
        <p:txBody>
          <a:bodyPr>
            <a:normAutofit fontScale="47500" lnSpcReduction="20000"/>
          </a:bodyPr>
          <a:lstStyle/>
          <a:p>
            <a:pPr marL="0" indent="0" algn="just">
              <a:buNone/>
            </a:pPr>
            <a:r>
              <a:rPr lang="en-GB" sz="1800" dirty="0">
                <a:solidFill>
                  <a:srgbClr val="000000"/>
                </a:solidFill>
                <a:effectLst/>
                <a:latin typeface="Arial" panose="020B0604020202020204" pitchFamily="34" charset="0"/>
                <a:ea typeface="Times New Roman" panose="02020603050405020304" pitchFamily="18" charset="0"/>
              </a:rPr>
              <a:t>Young researchers often face some challenges as they try to graduate or progress in their academic and professional journeys. Some of the common challenges include:</a:t>
            </a:r>
            <a:endParaRPr lang="en-GB" sz="1800" dirty="0">
              <a:effectLst/>
              <a:latin typeface="Times New Roman" panose="02020603050405020304" pitchFamily="18" charset="0"/>
              <a:ea typeface="Times New Roman" panose="02020603050405020304" pitchFamily="18" charset="0"/>
            </a:endParaRPr>
          </a:p>
          <a:p>
            <a:pPr marL="342900" lvl="0" indent="-342900">
              <a:lnSpc>
                <a:spcPts val="2100"/>
              </a:lnSpc>
              <a:buFont typeface="Wingdings" panose="05000000000000000000" pitchFamily="2" charset="2"/>
              <a:buChar char=""/>
            </a:pPr>
            <a:r>
              <a:rPr lang="en-GB" sz="1800" kern="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Finding a good research topic can be a big issue at the beginning of any project particularly when  - </a:t>
            </a:r>
            <a:endParaRPr lang="en-GB"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ts val="2100"/>
              </a:lnSpc>
              <a:buSzPts val="1000"/>
              <a:buFont typeface="Symbol" panose="05050102010706020507" pitchFamily="18" charset="2"/>
              <a:buChar char=""/>
              <a:tabLst>
                <a:tab pos="457200" algn="l"/>
              </a:tabLst>
            </a:pPr>
            <a:r>
              <a:rPr lang="en-GB" sz="1800" kern="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Lacks Focus;</a:t>
            </a:r>
            <a:endParaRPr lang="en-GB"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ts val="2100"/>
              </a:lnSpc>
              <a:spcAft>
                <a:spcPts val="800"/>
              </a:spcAft>
              <a:buSzPts val="1000"/>
              <a:buFont typeface="Symbol" panose="05050102010706020507" pitchFamily="18" charset="2"/>
              <a:buChar char=""/>
              <a:tabLst>
                <a:tab pos="457200" algn="l"/>
              </a:tabLst>
            </a:pPr>
            <a:r>
              <a:rPr lang="en-GB" sz="1800" kern="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Topic is too Broad/Narrow; </a:t>
            </a:r>
            <a:endParaRPr lang="en-GB"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ts val="2100"/>
              </a:lnSpc>
              <a:spcAft>
                <a:spcPts val="800"/>
              </a:spcAft>
              <a:buSzPts val="1000"/>
              <a:buFont typeface="Symbol" panose="05050102010706020507" pitchFamily="18" charset="2"/>
              <a:buChar char=""/>
              <a:tabLst>
                <a:tab pos="457200" algn="l"/>
              </a:tabLst>
            </a:pPr>
            <a:r>
              <a:rPr lang="en-GB" sz="1800" kern="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Feasibility: Trying to consider the resources available (time, budget, access to data);</a:t>
            </a:r>
            <a:endParaRPr lang="en-GB" sz="1800" kern="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ts val="2100"/>
              </a:lnSpc>
              <a:spcAft>
                <a:spcPts val="800"/>
              </a:spcAft>
              <a:buSzPts val="1000"/>
              <a:buFont typeface="Symbol" panose="05050102010706020507" pitchFamily="18" charset="2"/>
              <a:buChar char=""/>
              <a:tabLst>
                <a:tab pos="457200" algn="l"/>
              </a:tabLst>
            </a:pPr>
            <a:r>
              <a:rPr lang="en-GB" sz="1800" kern="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Unable to determine the Originality of the findings;  </a:t>
            </a:r>
            <a:endParaRPr lang="en-GB"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lnSpc>
                <a:spcPts val="2100"/>
              </a:lnSpc>
              <a:spcAft>
                <a:spcPts val="800"/>
              </a:spcAft>
              <a:buNone/>
              <a:tabLst>
                <a:tab pos="2334895" algn="l"/>
              </a:tabLst>
            </a:pPr>
            <a:r>
              <a:rPr lang="en-GB" sz="1800" b="1" kern="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Overcoming the Challenges:</a:t>
            </a:r>
            <a:r>
              <a:rPr lang="en-GB" sz="1800" kern="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endParaRPr lang="en-GB"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ts val="2100"/>
              </a:lnSpc>
              <a:spcAft>
                <a:spcPts val="800"/>
              </a:spcAft>
              <a:buSzPts val="1000"/>
              <a:buFont typeface="Symbol" panose="05050102010706020507" pitchFamily="18" charset="2"/>
              <a:buChar char=""/>
              <a:tabLst>
                <a:tab pos="457200" algn="l"/>
              </a:tabLst>
            </a:pPr>
            <a:r>
              <a:rPr lang="en-GB" sz="1800" kern="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Focus on Gaps: Review recent literature in your field. Look for areas where existing research is inconclusive or leaves room for further exploration.</a:t>
            </a:r>
            <a:endParaRPr lang="en-GB" sz="1800" kern="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ts val="2100"/>
              </a:lnSpc>
              <a:spcAft>
                <a:spcPts val="800"/>
              </a:spcAft>
              <a:buSzPts val="1000"/>
              <a:buFont typeface="Symbol" panose="05050102010706020507" pitchFamily="18" charset="2"/>
              <a:buChar char=""/>
              <a:tabLst>
                <a:tab pos="457200" algn="l"/>
              </a:tabLst>
            </a:pPr>
            <a:r>
              <a:rPr lang="en-GB" sz="1800" kern="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Refine &amp; Refocus: Once you have a broad area, ask yourself specific questions to narrow the scope. Is there a specific population, intervention, or consequence you want to focus on?</a:t>
            </a:r>
            <a:endParaRPr lang="en-GB" sz="1800" kern="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ts val="2100"/>
              </a:lnSpc>
              <a:spcAft>
                <a:spcPts val="800"/>
              </a:spcAft>
              <a:buSzPts val="1000"/>
              <a:buFont typeface="Symbol" panose="05050102010706020507" pitchFamily="18" charset="2"/>
              <a:buChar char=""/>
              <a:tabLst>
                <a:tab pos="457200" algn="l"/>
              </a:tabLst>
            </a:pPr>
            <a:r>
              <a:rPr lang="en-GB" sz="1800" kern="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Brainstorming: Start by jotting down everything that interests you within your field. Discuss potential topics with professors, peers, or professionals to get diverse perspectives.</a:t>
            </a:r>
            <a:endParaRPr lang="en-GB" sz="1800" kern="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ts val="2100"/>
              </a:lnSpc>
              <a:spcAft>
                <a:spcPts val="800"/>
              </a:spcAft>
              <a:buSzPts val="1000"/>
              <a:buFont typeface="Symbol" panose="05050102010706020507" pitchFamily="18" charset="2"/>
              <a:buChar char=""/>
              <a:tabLst>
                <a:tab pos="457200" algn="l"/>
              </a:tabLst>
            </a:pPr>
            <a:r>
              <a:rPr lang="en-GB" sz="1800" kern="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Consider Designs and Methodology: Think about the type of research you'd like to conduct (quantitative, qualitative, or mixed methods). This can help guide your topic selection based on what kind of data is obtainable.</a:t>
            </a:r>
            <a:endParaRPr lang="en-GB" sz="1800" kern="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ts val="2100"/>
              </a:lnSpc>
              <a:spcAft>
                <a:spcPts val="800"/>
              </a:spcAft>
              <a:buSzPts val="1000"/>
              <a:buFont typeface="Symbol" panose="05050102010706020507" pitchFamily="18" charset="2"/>
              <a:buChar char=""/>
              <a:tabLst>
                <a:tab pos="457200" algn="l"/>
              </a:tabLst>
            </a:pPr>
            <a:r>
              <a:rPr lang="en-GB" sz="1800" kern="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Librarians are Your Helpers: Librarians at your institution or nearest library can be invaluable resources. They can help you conduct a literature search for existing research, identify relevant databases, and ensure your topic is feasible.</a:t>
            </a:r>
            <a:endParaRPr lang="en-GB" sz="1800" kern="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endParaRPr lang="en-GB" dirty="0"/>
          </a:p>
        </p:txBody>
      </p:sp>
    </p:spTree>
    <p:extLst>
      <p:ext uri="{BB962C8B-B14F-4D97-AF65-F5344CB8AC3E}">
        <p14:creationId xmlns:p14="http://schemas.microsoft.com/office/powerpoint/2010/main" val="401209537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Path32"/>
          <p:cNvSpPr/>
          <p:nvPr/>
        </p:nvSpPr>
        <p:spPr>
          <a:xfrm>
            <a:off x="0" y="0"/>
            <a:ext cx="0" cy="0"/>
          </a:xfrm>
          <a:custGeom>
            <a:avLst/>
            <a:gdLst/>
            <a:ahLst/>
            <a:cxnLst/>
            <a:rect l="l" t="t" r="r" b="b"/>
            <a:pathLst>
              <a:path/>
            </a:pathLst>
          </a:custGeom>
          <a:solidFill/>
          <a:ln>
            <a:solidFill/>
            <a:prstDash/>
          </a:ln>
        </p:spPr>
        <p:txBody>
          <a:bodyPr rtlCol="0" anchor="ctr"/>
          <a:lstStyle/>
          <a:p>
            <a:pPr algn="ctr"/>
            <a:endParaRPr lang="en-US" altLang="zh-CN"/>
          </a:p>
        </p:txBody>
      </p:sp>
      <p:sp>
        <p:nvSpPr>
          <p:cNvPr id="33" name="Path33"/>
          <p:cNvSpPr/>
          <p:nvPr/>
        </p:nvSpPr>
        <p:spPr>
          <a:xfrm>
            <a:off x="0" y="0"/>
            <a:ext cx="12165580" cy="6843710"/>
          </a:xfrm>
          <a:custGeom>
            <a:avLst/>
            <a:gdLst/>
            <a:ahLst/>
            <a:cxnLst/>
            <a:rect l="l" t="t" r="r" b="b"/>
            <a:pathLst>
              <a:path w="12165580" h="6843710">
                <a:moveTo>
                  <a:pt x="0" y="0"/>
                </a:moveTo>
                <a:lnTo>
                  <a:pt x="12165582" y="0"/>
                </a:lnTo>
                <a:lnTo>
                  <a:pt x="12165582" y="6843710"/>
                </a:lnTo>
                <a:lnTo>
                  <a:pt x="0" y="6843710"/>
                </a:lnTo>
                <a:lnTo>
                  <a:pt x="0" y="0"/>
                </a:lnTo>
                <a:close/>
              </a:path>
            </a:pathLst>
          </a:custGeom>
          <a:solidFill>
            <a:srgbClr val="FFF1F9">
              <a:alpha val="100000"/>
            </a:srgbClr>
          </a:solidFill>
          <a:ln w="0" cap="sq">
            <a:solidFill>
              <a:srgbClr val="FFF1F9"/>
            </a:solidFill>
            <a:prstDash val="solid"/>
          </a:ln>
        </p:spPr>
        <p:txBody>
          <a:bodyPr rtlCol="0" anchor="ctr"/>
          <a:lstStyle/>
          <a:p>
            <a:pPr algn="ctr"/>
            <a:endParaRPr lang="en-US" altLang="zh-CN" dirty="0"/>
          </a:p>
        </p:txBody>
      </p:sp>
      <p:sp>
        <p:nvSpPr>
          <p:cNvPr id="34" name="Text Box34"/>
          <p:cNvSpPr txBox="1"/>
          <p:nvPr/>
        </p:nvSpPr>
        <p:spPr>
          <a:xfrm>
            <a:off x="970732" y="404664"/>
            <a:ext cx="9195721" cy="559127"/>
          </a:xfrm>
          <a:prstGeom prst="rect">
            <a:avLst/>
          </a:prstGeom>
        </p:spPr>
        <p:txBody>
          <a:bodyPr wrap="square" lIns="0" tIns="0" rIns="0" rtlCol="0">
            <a:spAutoFit/>
          </a:bodyPr>
          <a:lstStyle/>
          <a:p>
            <a:pPr algn="l" rtl="0">
              <a:lnSpc>
                <a:spcPts val="3977"/>
              </a:lnSpc>
            </a:pPr>
            <a:r>
              <a:rPr lang="en-US" altLang="zh-CN" sz="3600" b="1" spc="-3" dirty="0">
                <a:solidFill>
                  <a:srgbClr val="BC72DA"/>
                </a:solidFill>
                <a:latin typeface="Times New Roman"/>
                <a:ea typeface="Times New Roman"/>
                <a:cs typeface="Times New Roman"/>
              </a:rPr>
              <a:t>1.</a:t>
            </a:r>
            <a:r>
              <a:rPr lang="en-US" altLang="zh-CN" sz="3600" b="1" dirty="0">
                <a:solidFill>
                  <a:srgbClr val="BC72DA"/>
                </a:solidFill>
                <a:latin typeface="Times New Roman"/>
                <a:ea typeface="Times New Roman"/>
                <a:cs typeface="Times New Roman"/>
              </a:rPr>
              <a:t> </a:t>
            </a:r>
            <a:r>
              <a:rPr lang="en-US" altLang="zh-CN" sz="3600" b="1" spc="-6" dirty="0">
                <a:solidFill>
                  <a:srgbClr val="BC72DA"/>
                </a:solidFill>
                <a:latin typeface="Times New Roman"/>
                <a:ea typeface="Times New Roman"/>
                <a:cs typeface="Times New Roman"/>
              </a:rPr>
              <a:t>Exploring</a:t>
            </a:r>
            <a:r>
              <a:rPr lang="en-US" altLang="zh-CN" sz="3600" b="1" dirty="0">
                <a:solidFill>
                  <a:srgbClr val="BC72DA"/>
                </a:solidFill>
                <a:latin typeface="Times New Roman"/>
                <a:ea typeface="Times New Roman"/>
                <a:cs typeface="Times New Roman"/>
              </a:rPr>
              <a:t> </a:t>
            </a:r>
            <a:r>
              <a:rPr lang="en-US" altLang="zh-CN" sz="3600" b="1" spc="-5" dirty="0">
                <a:solidFill>
                  <a:srgbClr val="BC72DA"/>
                </a:solidFill>
                <a:latin typeface="Times New Roman"/>
                <a:ea typeface="Times New Roman"/>
                <a:cs typeface="Times New Roman"/>
              </a:rPr>
              <a:t>FARQ</a:t>
            </a:r>
            <a:endParaRPr lang="en-US" altLang="zh-CN" sz="3600" dirty="0">
              <a:latin typeface="Times New Roman"/>
              <a:ea typeface="Times New Roman"/>
              <a:cs typeface="Times New Roman"/>
            </a:endParaRPr>
          </a:p>
        </p:txBody>
      </p:sp>
      <p:pic>
        <p:nvPicPr>
          <p:cNvPr id="4" name="Picture 3">
            <a:extLst>
              <a:ext uri="{FF2B5EF4-FFF2-40B4-BE49-F238E27FC236}">
                <a16:creationId xmlns:a16="http://schemas.microsoft.com/office/drawing/2014/main" id="{209D7936-B970-0CFB-70AC-9E21739B5CCE}"/>
              </a:ext>
            </a:extLst>
          </p:cNvPr>
          <p:cNvPicPr>
            <a:picLocks noChangeAspect="1"/>
          </p:cNvPicPr>
          <p:nvPr/>
        </p:nvPicPr>
        <p:blipFill>
          <a:blip r:embed="rId2"/>
          <a:stretch>
            <a:fillRect/>
          </a:stretch>
        </p:blipFill>
        <p:spPr>
          <a:xfrm>
            <a:off x="1453435" y="869112"/>
            <a:ext cx="9742433" cy="5974598"/>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FEFC55E2-260D-1329-8038-D94C0FD6490F}"/>
              </a:ext>
            </a:extLst>
          </p:cNvPr>
          <p:cNvPicPr>
            <a:picLocks noGrp="1" noChangeAspect="1"/>
          </p:cNvPicPr>
          <p:nvPr>
            <p:ph idx="1"/>
          </p:nvPr>
        </p:nvPicPr>
        <p:blipFill>
          <a:blip r:embed="rId2"/>
          <a:stretch>
            <a:fillRect/>
          </a:stretch>
        </p:blipFill>
        <p:spPr>
          <a:xfrm>
            <a:off x="538684" y="1196752"/>
            <a:ext cx="9577064" cy="3474372"/>
          </a:xfrm>
        </p:spPr>
      </p:pic>
    </p:spTree>
    <p:extLst>
      <p:ext uri="{BB962C8B-B14F-4D97-AF65-F5344CB8AC3E}">
        <p14:creationId xmlns:p14="http://schemas.microsoft.com/office/powerpoint/2010/main" val="402709041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 name="Image35"/>
          <p:cNvPicPr>
            <a:picLocks noChangeAspect="1"/>
          </p:cNvPicPr>
          <p:nvPr/>
        </p:nvPicPr>
        <p:blipFill>
          <a:blip r:embed="rId2"/>
          <a:stretch>
            <a:fillRect/>
          </a:stretch>
        </p:blipFill>
        <p:spPr>
          <a:xfrm>
            <a:off x="0" y="0"/>
            <a:ext cx="12165584" cy="6858000"/>
          </a:xfrm>
          <a:prstGeom prst="rect">
            <a:avLst/>
          </a:prstGeom>
          <a:noFill/>
        </p:spPr>
      </p:pic>
      <p:sp>
        <p:nvSpPr>
          <p:cNvPr id="36" name="Text Box36"/>
          <p:cNvSpPr txBox="1"/>
          <p:nvPr/>
        </p:nvSpPr>
        <p:spPr>
          <a:xfrm>
            <a:off x="1440579" y="411845"/>
            <a:ext cx="9284426" cy="505065"/>
          </a:xfrm>
          <a:prstGeom prst="rect">
            <a:avLst/>
          </a:prstGeom>
        </p:spPr>
        <p:txBody>
          <a:bodyPr wrap="square" lIns="0" tIns="0" rIns="0" rtlCol="0">
            <a:spAutoFit/>
          </a:bodyPr>
          <a:lstStyle/>
          <a:p>
            <a:pPr algn="l" rtl="0">
              <a:lnSpc>
                <a:spcPts val="3977"/>
              </a:lnSpc>
            </a:pPr>
            <a:r>
              <a:rPr lang="en-US" altLang="zh-CN" sz="3600" b="1" spc="-6" dirty="0">
                <a:solidFill>
                  <a:srgbClr val="FFFFFF"/>
                </a:solidFill>
                <a:latin typeface="Times New Roman"/>
                <a:ea typeface="Times New Roman"/>
                <a:cs typeface="Times New Roman"/>
              </a:rPr>
              <a:t>The</a:t>
            </a:r>
            <a:r>
              <a:rPr lang="en-US" altLang="zh-CN" sz="3600" b="1" dirty="0">
                <a:solidFill>
                  <a:srgbClr val="FFFFFF"/>
                </a:solidFill>
                <a:latin typeface="Times New Roman"/>
                <a:ea typeface="Times New Roman"/>
                <a:cs typeface="Times New Roman"/>
              </a:rPr>
              <a:t> </a:t>
            </a:r>
            <a:r>
              <a:rPr lang="en-US" altLang="zh-CN" sz="3600" b="1" spc="-12" dirty="0">
                <a:solidFill>
                  <a:srgbClr val="FFFFFF"/>
                </a:solidFill>
                <a:latin typeface="Times New Roman"/>
                <a:ea typeface="Times New Roman"/>
                <a:cs typeface="Times New Roman"/>
              </a:rPr>
              <a:t>Research</a:t>
            </a:r>
            <a:r>
              <a:rPr lang="en-US" altLang="zh-CN" sz="3600" b="1" dirty="0">
                <a:solidFill>
                  <a:srgbClr val="FFFFFF"/>
                </a:solidFill>
                <a:latin typeface="Times New Roman"/>
                <a:ea typeface="Times New Roman"/>
                <a:cs typeface="Times New Roman"/>
              </a:rPr>
              <a:t> </a:t>
            </a:r>
            <a:r>
              <a:rPr lang="en-US" altLang="zh-CN" sz="3600" b="1" spc="-4" dirty="0">
                <a:solidFill>
                  <a:srgbClr val="FFFFFF"/>
                </a:solidFill>
                <a:latin typeface="Times New Roman"/>
                <a:ea typeface="Times New Roman"/>
                <a:cs typeface="Times New Roman"/>
              </a:rPr>
              <a:t>Compass:</a:t>
            </a:r>
            <a:r>
              <a:rPr lang="en-US" altLang="zh-CN" sz="3600" b="1" spc="-6" dirty="0">
                <a:solidFill>
                  <a:srgbClr val="FFFFFF"/>
                </a:solidFill>
                <a:latin typeface="Times New Roman"/>
                <a:ea typeface="Times New Roman"/>
                <a:cs typeface="Times New Roman"/>
              </a:rPr>
              <a:t> Orienting</a:t>
            </a:r>
            <a:r>
              <a:rPr lang="en-US" altLang="zh-CN" sz="3600" b="1" dirty="0">
                <a:solidFill>
                  <a:srgbClr val="FFFFFF"/>
                </a:solidFill>
                <a:latin typeface="Times New Roman"/>
                <a:ea typeface="Times New Roman"/>
                <a:cs typeface="Times New Roman"/>
              </a:rPr>
              <a:t> </a:t>
            </a:r>
            <a:r>
              <a:rPr lang="en-US" altLang="zh-CN" sz="3600" b="1" spc="-5" dirty="0">
                <a:solidFill>
                  <a:srgbClr val="FFFFFF"/>
                </a:solidFill>
                <a:latin typeface="Times New Roman"/>
                <a:ea typeface="Times New Roman"/>
                <a:cs typeface="Times New Roman"/>
              </a:rPr>
              <a:t>Our</a:t>
            </a:r>
            <a:r>
              <a:rPr lang="en-US" altLang="zh-CN" sz="3600" b="1" spc="-43" dirty="0">
                <a:solidFill>
                  <a:srgbClr val="FFFFFF"/>
                </a:solidFill>
                <a:latin typeface="Times New Roman"/>
                <a:ea typeface="Times New Roman"/>
                <a:cs typeface="Times New Roman"/>
              </a:rPr>
              <a:t> </a:t>
            </a:r>
            <a:r>
              <a:rPr lang="en-US" altLang="zh-CN" sz="3600" b="1" spc="-5" dirty="0">
                <a:solidFill>
                  <a:srgbClr val="FFFFFF"/>
                </a:solidFill>
                <a:latin typeface="Times New Roman"/>
                <a:ea typeface="Times New Roman"/>
                <a:cs typeface="Times New Roman"/>
              </a:rPr>
              <a:t>Inquiry</a:t>
            </a:r>
            <a:endParaRPr lang="en-US" altLang="zh-CN" sz="3600" dirty="0">
              <a:latin typeface="Times New Roman"/>
              <a:ea typeface="Times New Roman"/>
              <a:cs typeface="Times New Roman"/>
            </a:endParaRPr>
          </a:p>
        </p:txBody>
      </p:sp>
      <p:sp>
        <p:nvSpPr>
          <p:cNvPr id="37" name="Text Box37"/>
          <p:cNvSpPr txBox="1"/>
          <p:nvPr/>
        </p:nvSpPr>
        <p:spPr>
          <a:xfrm>
            <a:off x="729098" y="1412776"/>
            <a:ext cx="10826810" cy="454933"/>
          </a:xfrm>
          <a:prstGeom prst="rect">
            <a:avLst/>
          </a:prstGeom>
        </p:spPr>
        <p:txBody>
          <a:bodyPr wrap="square" lIns="0" tIns="0" rIns="0" rtlCol="0">
            <a:spAutoFit/>
          </a:bodyPr>
          <a:lstStyle/>
          <a:p>
            <a:pPr algn="l" rtl="0">
              <a:lnSpc>
                <a:spcPts val="1547"/>
              </a:lnSpc>
            </a:pPr>
            <a:r>
              <a:rPr lang="en-US" altLang="zh-CN" sz="2400" spc="-1" dirty="0">
                <a:solidFill>
                  <a:srgbClr val="FFFFFF"/>
                </a:solidFill>
                <a:latin typeface="Times New Roman"/>
                <a:ea typeface="Times New Roman"/>
                <a:cs typeface="Times New Roman"/>
              </a:rPr>
              <a:t>Purpose</a:t>
            </a:r>
            <a:r>
              <a:rPr lang="en-US" altLang="zh-CN" sz="2400" dirty="0">
                <a:solidFill>
                  <a:srgbClr val="FFFFFF"/>
                </a:solidFill>
                <a:latin typeface="Times New Roman"/>
                <a:ea typeface="Times New Roman"/>
                <a:cs typeface="Times New Roman"/>
              </a:rPr>
              <a:t> </a:t>
            </a:r>
            <a:r>
              <a:rPr lang="en-US" altLang="zh-CN" sz="2400" spc="-2" dirty="0">
                <a:solidFill>
                  <a:srgbClr val="FFFFFF"/>
                </a:solidFill>
                <a:latin typeface="Times New Roman"/>
                <a:ea typeface="Times New Roman"/>
                <a:cs typeface="Times New Roman"/>
              </a:rPr>
              <a:t>underpins</a:t>
            </a:r>
            <a:r>
              <a:rPr lang="en-US" altLang="zh-CN" sz="2400" dirty="0">
                <a:solidFill>
                  <a:srgbClr val="FFFFFF"/>
                </a:solidFill>
                <a:latin typeface="Times New Roman"/>
                <a:ea typeface="Times New Roman"/>
                <a:cs typeface="Times New Roman"/>
              </a:rPr>
              <a:t> </a:t>
            </a:r>
            <a:r>
              <a:rPr lang="en-US" altLang="zh-CN" sz="2400" spc="-2" dirty="0">
                <a:solidFill>
                  <a:srgbClr val="FFFFFF"/>
                </a:solidFill>
                <a:latin typeface="Times New Roman"/>
                <a:ea typeface="Times New Roman"/>
                <a:cs typeface="Times New Roman"/>
              </a:rPr>
              <a:t>our</a:t>
            </a:r>
            <a:r>
              <a:rPr lang="en-US" altLang="zh-CN" sz="2400" dirty="0">
                <a:solidFill>
                  <a:srgbClr val="FFFFFF"/>
                </a:solidFill>
                <a:latin typeface="Times New Roman"/>
                <a:ea typeface="Times New Roman"/>
                <a:cs typeface="Times New Roman"/>
              </a:rPr>
              <a:t> </a:t>
            </a:r>
            <a:r>
              <a:rPr lang="en-US" altLang="zh-CN" sz="2400" spc="-2" dirty="0">
                <a:solidFill>
                  <a:srgbClr val="FFFFFF"/>
                </a:solidFill>
                <a:latin typeface="Times New Roman"/>
                <a:ea typeface="Times New Roman"/>
                <a:cs typeface="Times New Roman"/>
              </a:rPr>
              <a:t>scientific</a:t>
            </a:r>
            <a:r>
              <a:rPr lang="en-US" altLang="zh-CN" sz="2400" dirty="0">
                <a:solidFill>
                  <a:srgbClr val="FFFFFF"/>
                </a:solidFill>
                <a:latin typeface="Times New Roman"/>
                <a:ea typeface="Times New Roman"/>
                <a:cs typeface="Times New Roman"/>
              </a:rPr>
              <a:t> </a:t>
            </a:r>
            <a:r>
              <a:rPr lang="en-US" altLang="zh-CN" sz="2400" spc="-11" dirty="0">
                <a:solidFill>
                  <a:srgbClr val="FFFFFF"/>
                </a:solidFill>
                <a:latin typeface="Times New Roman"/>
                <a:ea typeface="Times New Roman"/>
                <a:cs typeface="Times New Roman"/>
              </a:rPr>
              <a:t>inquiry,</a:t>
            </a:r>
            <a:r>
              <a:rPr lang="en-US" altLang="zh-CN" sz="2400" dirty="0">
                <a:solidFill>
                  <a:srgbClr val="FFFFFF"/>
                </a:solidFill>
                <a:latin typeface="Times New Roman"/>
                <a:ea typeface="Times New Roman"/>
                <a:cs typeface="Times New Roman"/>
              </a:rPr>
              <a:t> </a:t>
            </a:r>
            <a:r>
              <a:rPr lang="en-US" altLang="zh-CN" sz="2400" spc="-2" dirty="0">
                <a:solidFill>
                  <a:srgbClr val="FFFFFF"/>
                </a:solidFill>
                <a:latin typeface="Times New Roman"/>
                <a:ea typeface="Times New Roman"/>
                <a:cs typeface="Times New Roman"/>
              </a:rPr>
              <a:t>guiding</a:t>
            </a:r>
            <a:r>
              <a:rPr lang="en-US" altLang="zh-CN" sz="2400" dirty="0">
                <a:solidFill>
                  <a:srgbClr val="FFFFFF"/>
                </a:solidFill>
                <a:latin typeface="Times New Roman"/>
                <a:ea typeface="Times New Roman"/>
                <a:cs typeface="Times New Roman"/>
              </a:rPr>
              <a:t> </a:t>
            </a:r>
            <a:r>
              <a:rPr lang="en-US" altLang="zh-CN" sz="2400" spc="-3" dirty="0">
                <a:solidFill>
                  <a:srgbClr val="FFFFFF"/>
                </a:solidFill>
                <a:latin typeface="Times New Roman"/>
                <a:ea typeface="Times New Roman"/>
                <a:cs typeface="Times New Roman"/>
              </a:rPr>
              <a:t>us</a:t>
            </a:r>
            <a:r>
              <a:rPr lang="en-US" altLang="zh-CN" sz="2400" dirty="0">
                <a:solidFill>
                  <a:srgbClr val="FFFFFF"/>
                </a:solidFill>
                <a:latin typeface="Times New Roman"/>
                <a:ea typeface="Times New Roman"/>
                <a:cs typeface="Times New Roman"/>
              </a:rPr>
              <a:t> </a:t>
            </a:r>
            <a:r>
              <a:rPr lang="en-US" altLang="zh-CN" sz="2400" spc="0" dirty="0">
                <a:solidFill>
                  <a:srgbClr val="FFFFFF"/>
                </a:solidFill>
                <a:latin typeface="Times New Roman"/>
                <a:ea typeface="Times New Roman"/>
                <a:cs typeface="Times New Roman"/>
              </a:rPr>
              <a:t>to</a:t>
            </a:r>
            <a:r>
              <a:rPr lang="en-US" altLang="zh-CN" sz="2400" dirty="0">
                <a:solidFill>
                  <a:srgbClr val="FFFFFF"/>
                </a:solidFill>
                <a:latin typeface="Times New Roman"/>
                <a:ea typeface="Times New Roman"/>
                <a:cs typeface="Times New Roman"/>
              </a:rPr>
              <a:t> </a:t>
            </a:r>
            <a:r>
              <a:rPr lang="en-US" altLang="zh-CN" sz="2400" spc="-3" dirty="0">
                <a:solidFill>
                  <a:srgbClr val="FFFFFF"/>
                </a:solidFill>
                <a:latin typeface="Times New Roman"/>
                <a:ea typeface="Times New Roman"/>
                <a:cs typeface="Times New Roman"/>
              </a:rPr>
              <a:t>delve</a:t>
            </a:r>
            <a:r>
              <a:rPr lang="en-US" altLang="zh-CN" sz="2400" dirty="0">
                <a:solidFill>
                  <a:srgbClr val="FFFFFF"/>
                </a:solidFill>
                <a:latin typeface="Times New Roman"/>
                <a:ea typeface="Times New Roman"/>
                <a:cs typeface="Times New Roman"/>
              </a:rPr>
              <a:t> </a:t>
            </a:r>
            <a:r>
              <a:rPr lang="en-US" altLang="zh-CN" sz="2400" spc="-2" dirty="0">
                <a:solidFill>
                  <a:srgbClr val="FFFFFF"/>
                </a:solidFill>
                <a:latin typeface="Times New Roman"/>
                <a:ea typeface="Times New Roman"/>
                <a:cs typeface="Times New Roman"/>
              </a:rPr>
              <a:t>into</a:t>
            </a:r>
            <a:r>
              <a:rPr lang="en-US" altLang="zh-CN" sz="2400" dirty="0">
                <a:solidFill>
                  <a:srgbClr val="FFFFFF"/>
                </a:solidFill>
                <a:latin typeface="Times New Roman"/>
                <a:ea typeface="Times New Roman"/>
                <a:cs typeface="Times New Roman"/>
              </a:rPr>
              <a:t> </a:t>
            </a:r>
            <a:r>
              <a:rPr lang="en-US" altLang="zh-CN" sz="2400" spc="-2" dirty="0">
                <a:solidFill>
                  <a:srgbClr val="FFFFFF"/>
                </a:solidFill>
                <a:latin typeface="Times New Roman"/>
                <a:ea typeface="Times New Roman"/>
                <a:cs typeface="Times New Roman"/>
              </a:rPr>
              <a:t>the</a:t>
            </a:r>
            <a:r>
              <a:rPr lang="en-US" altLang="zh-CN" sz="2400" dirty="0">
                <a:solidFill>
                  <a:srgbClr val="FFFFFF"/>
                </a:solidFill>
                <a:latin typeface="Times New Roman"/>
                <a:ea typeface="Times New Roman"/>
                <a:cs typeface="Times New Roman"/>
              </a:rPr>
              <a:t> </a:t>
            </a:r>
            <a:r>
              <a:rPr lang="en-US" altLang="zh-CN" sz="2400" spc="-2" dirty="0">
                <a:solidFill>
                  <a:srgbClr val="FFFFFF"/>
                </a:solidFill>
                <a:latin typeface="Times New Roman"/>
                <a:ea typeface="Times New Roman"/>
                <a:cs typeface="Times New Roman"/>
              </a:rPr>
              <a:t>unknown.</a:t>
            </a:r>
            <a:r>
              <a:rPr lang="en-US" altLang="zh-CN" sz="2400" spc="-12" dirty="0">
                <a:solidFill>
                  <a:srgbClr val="FFFFFF"/>
                </a:solidFill>
                <a:latin typeface="Times New Roman"/>
                <a:ea typeface="Times New Roman"/>
                <a:cs typeface="Times New Roman"/>
              </a:rPr>
              <a:t> </a:t>
            </a:r>
            <a:r>
              <a:rPr lang="en-US" altLang="zh-CN" sz="2400" spc="-2" dirty="0">
                <a:solidFill>
                  <a:srgbClr val="FFFFFF"/>
                </a:solidFill>
                <a:latin typeface="Times New Roman"/>
                <a:ea typeface="Times New Roman"/>
                <a:cs typeface="Times New Roman"/>
              </a:rPr>
              <a:t>This</a:t>
            </a:r>
            <a:r>
              <a:rPr lang="en-US" altLang="zh-CN" sz="2400" dirty="0">
                <a:solidFill>
                  <a:srgbClr val="FFFFFF"/>
                </a:solidFill>
                <a:latin typeface="Times New Roman"/>
                <a:ea typeface="Times New Roman"/>
                <a:cs typeface="Times New Roman"/>
              </a:rPr>
              <a:t> </a:t>
            </a:r>
            <a:r>
              <a:rPr lang="en-US" altLang="zh-CN" sz="2400" spc="-2" dirty="0">
                <a:solidFill>
                  <a:srgbClr val="FFFFFF"/>
                </a:solidFill>
                <a:latin typeface="Times New Roman"/>
                <a:ea typeface="Times New Roman"/>
                <a:cs typeface="Times New Roman"/>
              </a:rPr>
              <a:t>research</a:t>
            </a:r>
            <a:r>
              <a:rPr lang="en-US" altLang="zh-CN" sz="2400" dirty="0">
                <a:solidFill>
                  <a:srgbClr val="FFFFFF"/>
                </a:solidFill>
                <a:latin typeface="Times New Roman"/>
                <a:ea typeface="Times New Roman"/>
                <a:cs typeface="Times New Roman"/>
              </a:rPr>
              <a:t> </a:t>
            </a:r>
            <a:r>
              <a:rPr lang="en-US" altLang="zh-CN" sz="2400" spc="-2" dirty="0">
                <a:solidFill>
                  <a:srgbClr val="FFFFFF"/>
                </a:solidFill>
                <a:latin typeface="Times New Roman"/>
                <a:ea typeface="Times New Roman"/>
                <a:cs typeface="Times New Roman"/>
              </a:rPr>
              <a:t>seeks</a:t>
            </a:r>
            <a:r>
              <a:rPr lang="en-US" altLang="zh-CN" sz="2400" dirty="0">
                <a:solidFill>
                  <a:srgbClr val="FFFFFF"/>
                </a:solidFill>
                <a:latin typeface="Times New Roman"/>
                <a:ea typeface="Times New Roman"/>
                <a:cs typeface="Times New Roman"/>
              </a:rPr>
              <a:t> </a:t>
            </a:r>
            <a:r>
              <a:rPr lang="en-US" altLang="zh-CN" sz="2400" spc="-3" dirty="0">
                <a:solidFill>
                  <a:srgbClr val="FFFFFF"/>
                </a:solidFill>
                <a:latin typeface="Times New Roman"/>
                <a:ea typeface="Times New Roman"/>
                <a:cs typeface="Times New Roman"/>
              </a:rPr>
              <a:t>to</a:t>
            </a:r>
            <a:r>
              <a:rPr lang="en-US" altLang="zh-CN" sz="2400" dirty="0">
                <a:solidFill>
                  <a:srgbClr val="FFFFFF"/>
                </a:solidFill>
                <a:latin typeface="Times New Roman"/>
                <a:ea typeface="Times New Roman"/>
                <a:cs typeface="Times New Roman"/>
              </a:rPr>
              <a:t> </a:t>
            </a:r>
            <a:r>
              <a:rPr lang="en-US" altLang="zh-CN" sz="2400" spc="-2" dirty="0">
                <a:solidFill>
                  <a:srgbClr val="FFFFFF"/>
                </a:solidFill>
                <a:latin typeface="Times New Roman"/>
                <a:ea typeface="Times New Roman"/>
                <a:cs typeface="Times New Roman"/>
              </a:rPr>
              <a:t>illuminate,</a:t>
            </a:r>
            <a:r>
              <a:rPr lang="en-US" altLang="zh-CN" sz="2400" dirty="0">
                <a:solidFill>
                  <a:srgbClr val="FFFFFF"/>
                </a:solidFill>
                <a:latin typeface="Times New Roman"/>
                <a:ea typeface="Times New Roman"/>
                <a:cs typeface="Times New Roman"/>
              </a:rPr>
              <a:t> </a:t>
            </a:r>
            <a:r>
              <a:rPr lang="en-US" altLang="zh-CN" sz="2400" spc="-2" dirty="0">
                <a:solidFill>
                  <a:srgbClr val="FFFFFF"/>
                </a:solidFill>
                <a:latin typeface="Times New Roman"/>
                <a:ea typeface="Times New Roman"/>
                <a:cs typeface="Times New Roman"/>
              </a:rPr>
              <a:t>challenge,</a:t>
            </a:r>
            <a:r>
              <a:rPr lang="en-US" altLang="zh-CN" sz="2400" dirty="0">
                <a:solidFill>
                  <a:srgbClr val="FFFFFF"/>
                </a:solidFill>
                <a:latin typeface="Times New Roman"/>
                <a:ea typeface="Times New Roman"/>
                <a:cs typeface="Times New Roman"/>
              </a:rPr>
              <a:t> </a:t>
            </a:r>
            <a:r>
              <a:rPr lang="en-US" altLang="zh-CN" sz="2400" spc="-3" dirty="0">
                <a:solidFill>
                  <a:srgbClr val="FFFFFF"/>
                </a:solidFill>
                <a:latin typeface="Times New Roman"/>
                <a:ea typeface="Times New Roman"/>
                <a:cs typeface="Times New Roman"/>
              </a:rPr>
              <a:t>and</a:t>
            </a:r>
            <a:r>
              <a:rPr lang="en-US" altLang="zh-CN" sz="2400" dirty="0">
                <a:solidFill>
                  <a:srgbClr val="FFFFFF"/>
                </a:solidFill>
                <a:latin typeface="Times New Roman"/>
                <a:ea typeface="Times New Roman"/>
                <a:cs typeface="Times New Roman"/>
              </a:rPr>
              <a:t> </a:t>
            </a:r>
            <a:r>
              <a:rPr lang="en-US" altLang="zh-CN" sz="2400" spc="-2" dirty="0">
                <a:solidFill>
                  <a:srgbClr val="FFFFFF"/>
                </a:solidFill>
                <a:latin typeface="Times New Roman"/>
                <a:ea typeface="Times New Roman"/>
                <a:cs typeface="Times New Roman"/>
              </a:rPr>
              <a:t>innovate</a:t>
            </a:r>
            <a:r>
              <a:rPr lang="en-US" altLang="zh-CN" sz="2400" dirty="0">
                <a:solidFill>
                  <a:srgbClr val="FFFFFF"/>
                </a:solidFill>
                <a:latin typeface="Times New Roman"/>
                <a:ea typeface="Times New Roman"/>
                <a:cs typeface="Times New Roman"/>
              </a:rPr>
              <a:t> </a:t>
            </a:r>
            <a:r>
              <a:rPr lang="en-US" altLang="zh-CN" sz="2400" spc="-2" dirty="0">
                <a:solidFill>
                  <a:srgbClr val="FFFFFF"/>
                </a:solidFill>
                <a:latin typeface="Times New Roman"/>
                <a:ea typeface="Times New Roman"/>
                <a:cs typeface="Times New Roman"/>
              </a:rPr>
              <a:t>within</a:t>
            </a:r>
            <a:r>
              <a:rPr lang="en-US" altLang="zh-CN" sz="2400" dirty="0">
                <a:solidFill>
                  <a:srgbClr val="FFFFFF"/>
                </a:solidFill>
                <a:latin typeface="Times New Roman"/>
                <a:ea typeface="Times New Roman"/>
                <a:cs typeface="Times New Roman"/>
              </a:rPr>
              <a:t> </a:t>
            </a:r>
            <a:r>
              <a:rPr lang="en-US" altLang="zh-CN" sz="2400" spc="-3" dirty="0">
                <a:solidFill>
                  <a:srgbClr val="FFFFFF"/>
                </a:solidFill>
                <a:latin typeface="Times New Roman"/>
                <a:ea typeface="Times New Roman"/>
                <a:cs typeface="Times New Roman"/>
              </a:rPr>
              <a:t>its </a:t>
            </a:r>
            <a:r>
              <a:rPr lang="en-US" altLang="zh-CN" sz="2400" spc="-2" dirty="0">
                <a:solidFill>
                  <a:srgbClr val="FFFFFF"/>
                </a:solidFill>
                <a:latin typeface="Times New Roman"/>
                <a:ea typeface="Times New Roman"/>
                <a:cs typeface="Times New Roman"/>
              </a:rPr>
              <a:t>realm.</a:t>
            </a:r>
            <a:r>
              <a:rPr lang="en-US" altLang="zh-CN" sz="2400" dirty="0">
                <a:solidFill>
                  <a:srgbClr val="FFFFFF"/>
                </a:solidFill>
                <a:latin typeface="Times New Roman"/>
                <a:ea typeface="Times New Roman"/>
                <a:cs typeface="Times New Roman"/>
              </a:rPr>
              <a:t> </a:t>
            </a:r>
            <a:endParaRPr lang="en-US" altLang="zh-CN" sz="2400" dirty="0">
              <a:latin typeface="Times New Roman"/>
              <a:ea typeface="Times New Roman"/>
              <a:cs typeface="Times New Roman"/>
            </a:endParaRPr>
          </a:p>
        </p:txBody>
      </p:sp>
      <p:sp>
        <p:nvSpPr>
          <p:cNvPr id="38" name="Text Box38"/>
          <p:cNvSpPr txBox="1"/>
          <p:nvPr/>
        </p:nvSpPr>
        <p:spPr>
          <a:xfrm>
            <a:off x="1690812" y="1988840"/>
            <a:ext cx="8712968" cy="262572"/>
          </a:xfrm>
          <a:prstGeom prst="rect">
            <a:avLst/>
          </a:prstGeom>
        </p:spPr>
        <p:txBody>
          <a:bodyPr wrap="square" lIns="0" tIns="0" rIns="0" rtlCol="0">
            <a:spAutoFit/>
          </a:bodyPr>
          <a:lstStyle/>
          <a:p>
            <a:pPr algn="l" rtl="0">
              <a:lnSpc>
                <a:spcPts val="1547"/>
              </a:lnSpc>
            </a:pPr>
            <a:r>
              <a:rPr lang="en-US" altLang="zh-CN" sz="2400" spc="-2" dirty="0">
                <a:solidFill>
                  <a:srgbClr val="FFFFFF"/>
                </a:solidFill>
                <a:latin typeface="Times New Roman"/>
                <a:ea typeface="Times New Roman"/>
                <a:cs typeface="Times New Roman"/>
              </a:rPr>
              <a:t>Understanding</a:t>
            </a:r>
            <a:r>
              <a:rPr lang="en-US" altLang="zh-CN" sz="2400" dirty="0">
                <a:solidFill>
                  <a:srgbClr val="FFFFFF"/>
                </a:solidFill>
                <a:latin typeface="Times New Roman"/>
                <a:ea typeface="Times New Roman"/>
                <a:cs typeface="Times New Roman"/>
              </a:rPr>
              <a:t> </a:t>
            </a:r>
            <a:r>
              <a:rPr lang="en-US" altLang="zh-CN" sz="2400" spc="-2" dirty="0">
                <a:solidFill>
                  <a:srgbClr val="FFFFFF"/>
                </a:solidFill>
                <a:latin typeface="Times New Roman"/>
                <a:ea typeface="Times New Roman"/>
                <a:cs typeface="Times New Roman"/>
              </a:rPr>
              <a:t>the</a:t>
            </a:r>
            <a:r>
              <a:rPr lang="en-US" altLang="zh-CN" sz="2400" dirty="0">
                <a:solidFill>
                  <a:srgbClr val="FFFFFF"/>
                </a:solidFill>
                <a:latin typeface="Times New Roman"/>
                <a:ea typeface="Times New Roman"/>
                <a:cs typeface="Times New Roman"/>
              </a:rPr>
              <a:t> </a:t>
            </a:r>
            <a:r>
              <a:rPr lang="en-US" altLang="zh-CN" sz="2400" spc="-2" dirty="0">
                <a:solidFill>
                  <a:srgbClr val="FFFFFF"/>
                </a:solidFill>
                <a:latin typeface="Times New Roman"/>
                <a:ea typeface="Times New Roman"/>
                <a:cs typeface="Times New Roman"/>
              </a:rPr>
              <a:t>intent</a:t>
            </a:r>
            <a:r>
              <a:rPr lang="en-US" altLang="zh-CN" sz="2400" dirty="0">
                <a:solidFill>
                  <a:srgbClr val="FFFFFF"/>
                </a:solidFill>
                <a:latin typeface="Times New Roman"/>
                <a:ea typeface="Times New Roman"/>
                <a:cs typeface="Times New Roman"/>
              </a:rPr>
              <a:t> </a:t>
            </a:r>
            <a:r>
              <a:rPr lang="en-US" altLang="zh-CN" sz="2400" spc="-3" dirty="0">
                <a:solidFill>
                  <a:srgbClr val="FFFFFF"/>
                </a:solidFill>
                <a:latin typeface="Times New Roman"/>
                <a:ea typeface="Times New Roman"/>
                <a:cs typeface="Times New Roman"/>
              </a:rPr>
              <a:t>is</a:t>
            </a:r>
            <a:r>
              <a:rPr lang="en-US" altLang="zh-CN" sz="2400" dirty="0">
                <a:solidFill>
                  <a:srgbClr val="FFFFFF"/>
                </a:solidFill>
                <a:latin typeface="Times New Roman"/>
                <a:ea typeface="Times New Roman"/>
                <a:cs typeface="Times New Roman"/>
              </a:rPr>
              <a:t> </a:t>
            </a:r>
            <a:r>
              <a:rPr lang="en-US" altLang="zh-CN" sz="2400" spc="-2" dirty="0">
                <a:solidFill>
                  <a:srgbClr val="FFFFFF"/>
                </a:solidFill>
                <a:latin typeface="Times New Roman"/>
                <a:ea typeface="Times New Roman"/>
                <a:cs typeface="Times New Roman"/>
              </a:rPr>
              <a:t>the</a:t>
            </a:r>
            <a:r>
              <a:rPr lang="en-US" altLang="zh-CN" sz="2400" dirty="0">
                <a:solidFill>
                  <a:srgbClr val="FFFFFF"/>
                </a:solidFill>
                <a:latin typeface="Times New Roman"/>
                <a:ea typeface="Times New Roman"/>
                <a:cs typeface="Times New Roman"/>
              </a:rPr>
              <a:t> </a:t>
            </a:r>
            <a:r>
              <a:rPr lang="en-US" altLang="zh-CN" sz="2400" spc="-2" dirty="0">
                <a:solidFill>
                  <a:srgbClr val="FFFFFF"/>
                </a:solidFill>
                <a:latin typeface="Times New Roman"/>
                <a:ea typeface="Times New Roman"/>
                <a:cs typeface="Times New Roman"/>
              </a:rPr>
              <a:t>first</a:t>
            </a:r>
            <a:r>
              <a:rPr lang="en-US" altLang="zh-CN" sz="2400" dirty="0">
                <a:solidFill>
                  <a:srgbClr val="FFFFFF"/>
                </a:solidFill>
                <a:latin typeface="Times New Roman"/>
                <a:ea typeface="Times New Roman"/>
                <a:cs typeface="Times New Roman"/>
              </a:rPr>
              <a:t> </a:t>
            </a:r>
            <a:r>
              <a:rPr lang="en-US" altLang="zh-CN" sz="2400" spc="-2" dirty="0">
                <a:solidFill>
                  <a:srgbClr val="FFFFFF"/>
                </a:solidFill>
                <a:latin typeface="Times New Roman"/>
                <a:ea typeface="Times New Roman"/>
                <a:cs typeface="Times New Roman"/>
              </a:rPr>
              <a:t>step</a:t>
            </a:r>
            <a:r>
              <a:rPr lang="en-US" altLang="zh-CN" sz="2400" dirty="0">
                <a:solidFill>
                  <a:srgbClr val="FFFFFF"/>
                </a:solidFill>
                <a:latin typeface="Times New Roman"/>
                <a:ea typeface="Times New Roman"/>
                <a:cs typeface="Times New Roman"/>
              </a:rPr>
              <a:t> </a:t>
            </a:r>
            <a:r>
              <a:rPr lang="en-US" altLang="zh-CN" sz="2400" spc="0" dirty="0">
                <a:solidFill>
                  <a:srgbClr val="FFFFFF"/>
                </a:solidFill>
                <a:latin typeface="Times New Roman"/>
                <a:ea typeface="Times New Roman"/>
                <a:cs typeface="Times New Roman"/>
              </a:rPr>
              <a:t>on</a:t>
            </a:r>
            <a:r>
              <a:rPr lang="en-US" altLang="zh-CN" sz="2400" dirty="0">
                <a:solidFill>
                  <a:srgbClr val="FFFFFF"/>
                </a:solidFill>
                <a:latin typeface="Times New Roman"/>
                <a:ea typeface="Times New Roman"/>
                <a:cs typeface="Times New Roman"/>
              </a:rPr>
              <a:t> </a:t>
            </a:r>
            <a:r>
              <a:rPr lang="en-US" altLang="zh-CN" sz="2400" spc="-3" dirty="0">
                <a:solidFill>
                  <a:srgbClr val="FFFFFF"/>
                </a:solidFill>
                <a:latin typeface="Times New Roman"/>
                <a:ea typeface="Times New Roman"/>
                <a:cs typeface="Times New Roman"/>
              </a:rPr>
              <a:t>our</a:t>
            </a:r>
            <a:r>
              <a:rPr lang="en-US" altLang="zh-CN" sz="2400" dirty="0">
                <a:solidFill>
                  <a:srgbClr val="FFFFFF"/>
                </a:solidFill>
                <a:latin typeface="Times New Roman"/>
                <a:ea typeface="Times New Roman"/>
                <a:cs typeface="Times New Roman"/>
              </a:rPr>
              <a:t> </a:t>
            </a:r>
            <a:r>
              <a:rPr lang="en-US" altLang="zh-CN" sz="2400" spc="-2" dirty="0">
                <a:solidFill>
                  <a:srgbClr val="FFFFFF"/>
                </a:solidFill>
                <a:latin typeface="Times New Roman"/>
                <a:ea typeface="Times New Roman"/>
                <a:cs typeface="Times New Roman"/>
              </a:rPr>
              <a:t>intellectual</a:t>
            </a:r>
            <a:r>
              <a:rPr lang="en-US" altLang="zh-CN" sz="2400" dirty="0">
                <a:solidFill>
                  <a:srgbClr val="FFFFFF"/>
                </a:solidFill>
                <a:latin typeface="Times New Roman"/>
                <a:ea typeface="Times New Roman"/>
                <a:cs typeface="Times New Roman"/>
              </a:rPr>
              <a:t> </a:t>
            </a:r>
            <a:r>
              <a:rPr lang="en-US" altLang="zh-CN" sz="2400" spc="-2" dirty="0">
                <a:solidFill>
                  <a:srgbClr val="FFFFFF"/>
                </a:solidFill>
                <a:latin typeface="Times New Roman"/>
                <a:ea typeface="Times New Roman"/>
                <a:cs typeface="Times New Roman"/>
              </a:rPr>
              <a:t>voyage.</a:t>
            </a:r>
            <a:endParaRPr lang="en-US" altLang="zh-CN" sz="2400" dirty="0">
              <a:latin typeface="Times New Roman"/>
              <a:ea typeface="Times New Roman"/>
              <a:cs typeface="Times New Roman"/>
            </a:endParaRPr>
          </a:p>
        </p:txBody>
      </p:sp>
      <p:sp>
        <p:nvSpPr>
          <p:cNvPr id="2" name="TextBox 1">
            <a:extLst>
              <a:ext uri="{FF2B5EF4-FFF2-40B4-BE49-F238E27FC236}">
                <a16:creationId xmlns:a16="http://schemas.microsoft.com/office/drawing/2014/main" id="{7312222C-25E5-7CBD-A0D2-9CDC1488A2B7}"/>
              </a:ext>
            </a:extLst>
          </p:cNvPr>
          <p:cNvSpPr txBox="1"/>
          <p:nvPr/>
        </p:nvSpPr>
        <p:spPr>
          <a:xfrm>
            <a:off x="1440579" y="2708920"/>
            <a:ext cx="4714729" cy="707886"/>
          </a:xfrm>
          <a:prstGeom prst="rect">
            <a:avLst/>
          </a:prstGeom>
          <a:noFill/>
        </p:spPr>
        <p:txBody>
          <a:bodyPr wrap="square" rtlCol="0">
            <a:spAutoFit/>
          </a:bodyPr>
          <a:lstStyle/>
          <a:p>
            <a:r>
              <a:rPr lang="en-GB" sz="4000" b="1" dirty="0">
                <a:solidFill>
                  <a:schemeClr val="bg1">
                    <a:lumMod val="95000"/>
                  </a:schemeClr>
                </a:solidFill>
              </a:rPr>
              <a:t>What is a Variable? </a:t>
            </a:r>
            <a:endParaRPr lang="en-GB" b="1" dirty="0">
              <a:solidFill>
                <a:schemeClr val="bg1">
                  <a:lumMod val="95000"/>
                </a:schemeClr>
              </a:solidFill>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 name="Image61"/>
          <p:cNvPicPr>
            <a:picLocks noChangeAspect="1"/>
          </p:cNvPicPr>
          <p:nvPr/>
        </p:nvPicPr>
        <p:blipFill>
          <a:blip r:embed="rId2"/>
          <a:stretch>
            <a:fillRect/>
          </a:stretch>
        </p:blipFill>
        <p:spPr>
          <a:xfrm>
            <a:off x="0" y="0"/>
            <a:ext cx="12165584" cy="6858000"/>
          </a:xfrm>
          <a:prstGeom prst="rect">
            <a:avLst/>
          </a:prstGeom>
          <a:noFill/>
        </p:spPr>
      </p:pic>
      <p:sp>
        <p:nvSpPr>
          <p:cNvPr id="62" name="Text Box62"/>
          <p:cNvSpPr txBox="1"/>
          <p:nvPr/>
        </p:nvSpPr>
        <p:spPr>
          <a:xfrm>
            <a:off x="1606534" y="2749195"/>
            <a:ext cx="8989630" cy="505065"/>
          </a:xfrm>
          <a:prstGeom prst="rect">
            <a:avLst/>
          </a:prstGeom>
        </p:spPr>
        <p:txBody>
          <a:bodyPr wrap="square" lIns="0" tIns="0" rIns="0" rtlCol="0">
            <a:spAutoFit/>
          </a:bodyPr>
          <a:lstStyle/>
          <a:p>
            <a:pPr algn="l" rtl="0">
              <a:lnSpc>
                <a:spcPts val="3977"/>
              </a:lnSpc>
            </a:pPr>
            <a:r>
              <a:rPr lang="en-US" altLang="zh-CN" sz="3600" b="1" spc="-5" dirty="0">
                <a:solidFill>
                  <a:srgbClr val="FFFFFF"/>
                </a:solidFill>
                <a:latin typeface="Times New Roman"/>
                <a:ea typeface="Times New Roman"/>
                <a:cs typeface="Times New Roman"/>
              </a:rPr>
              <a:t>Examining</a:t>
            </a:r>
            <a:r>
              <a:rPr lang="en-US" altLang="zh-CN" sz="3600" b="1" dirty="0">
                <a:solidFill>
                  <a:srgbClr val="FFFFFF"/>
                </a:solidFill>
                <a:latin typeface="Times New Roman"/>
                <a:ea typeface="Times New Roman"/>
                <a:cs typeface="Times New Roman"/>
              </a:rPr>
              <a:t> </a:t>
            </a:r>
            <a:r>
              <a:rPr lang="en-US" altLang="zh-CN" sz="3600" b="1" spc="-8" dirty="0">
                <a:solidFill>
                  <a:srgbClr val="FFFFFF"/>
                </a:solidFill>
                <a:latin typeface="Times New Roman"/>
                <a:ea typeface="Times New Roman"/>
                <a:cs typeface="Times New Roman"/>
              </a:rPr>
              <a:t>Key</a:t>
            </a:r>
            <a:r>
              <a:rPr lang="en-US" altLang="zh-CN" sz="3600" b="1" dirty="0">
                <a:solidFill>
                  <a:srgbClr val="FFFFFF"/>
                </a:solidFill>
                <a:latin typeface="Times New Roman"/>
                <a:ea typeface="Times New Roman"/>
                <a:cs typeface="Times New Roman"/>
              </a:rPr>
              <a:t> </a:t>
            </a:r>
            <a:r>
              <a:rPr lang="en-US" altLang="zh-CN" sz="3600" b="1" spc="-5" dirty="0">
                <a:solidFill>
                  <a:srgbClr val="FFFFFF"/>
                </a:solidFill>
                <a:latin typeface="Times New Roman"/>
                <a:ea typeface="Times New Roman"/>
                <a:cs typeface="Times New Roman"/>
              </a:rPr>
              <a:t>Findings</a:t>
            </a:r>
            <a:r>
              <a:rPr lang="en-US" altLang="zh-CN" sz="3600" b="1" dirty="0">
                <a:solidFill>
                  <a:srgbClr val="FFFFFF"/>
                </a:solidFill>
                <a:latin typeface="Times New Roman"/>
                <a:ea typeface="Times New Roman"/>
                <a:cs typeface="Times New Roman"/>
              </a:rPr>
              <a:t> </a:t>
            </a:r>
            <a:r>
              <a:rPr lang="en-US" altLang="zh-CN" sz="3600" b="1" spc="-6" dirty="0">
                <a:solidFill>
                  <a:srgbClr val="FFFFFF"/>
                </a:solidFill>
                <a:latin typeface="Times New Roman"/>
                <a:ea typeface="Times New Roman"/>
                <a:cs typeface="Times New Roman"/>
              </a:rPr>
              <a:t>and</a:t>
            </a:r>
            <a:r>
              <a:rPr lang="en-US" altLang="zh-CN" sz="3600" b="1" dirty="0">
                <a:solidFill>
                  <a:srgbClr val="FFFFFF"/>
                </a:solidFill>
                <a:latin typeface="Times New Roman"/>
                <a:ea typeface="Times New Roman"/>
                <a:cs typeface="Times New Roman"/>
              </a:rPr>
              <a:t> </a:t>
            </a:r>
            <a:r>
              <a:rPr lang="en-US" altLang="zh-CN" sz="3600" b="1" spc="-7" dirty="0">
                <a:solidFill>
                  <a:srgbClr val="FFFFFF"/>
                </a:solidFill>
                <a:latin typeface="Times New Roman"/>
                <a:ea typeface="Times New Roman"/>
                <a:cs typeface="Times New Roman"/>
              </a:rPr>
              <a:t>Literature</a:t>
            </a:r>
            <a:r>
              <a:rPr lang="en-US" altLang="zh-CN" sz="3600" b="1" spc="-9" dirty="0">
                <a:solidFill>
                  <a:srgbClr val="FFFFFF"/>
                </a:solidFill>
                <a:latin typeface="Times New Roman"/>
                <a:ea typeface="Times New Roman"/>
                <a:cs typeface="Times New Roman"/>
              </a:rPr>
              <a:t> </a:t>
            </a:r>
            <a:r>
              <a:rPr lang="en-US" altLang="zh-CN" sz="3600" b="1" spc="-5" dirty="0">
                <a:solidFill>
                  <a:srgbClr val="FFFFFF"/>
                </a:solidFill>
                <a:latin typeface="Times New Roman"/>
                <a:ea typeface="Times New Roman"/>
                <a:cs typeface="Times New Roman"/>
              </a:rPr>
              <a:t>Gaps</a:t>
            </a:r>
            <a:endParaRPr lang="en-US" altLang="zh-CN" sz="3600">
              <a:latin typeface="Times New Roman"/>
              <a:ea typeface="Times New Roman"/>
              <a:cs typeface="Times New Roman"/>
            </a:endParaRPr>
          </a:p>
        </p:txBody>
      </p:sp>
      <p:sp>
        <p:nvSpPr>
          <p:cNvPr id="63" name="Text Box63"/>
          <p:cNvSpPr txBox="1"/>
          <p:nvPr/>
        </p:nvSpPr>
        <p:spPr>
          <a:xfrm>
            <a:off x="827968" y="3662982"/>
            <a:ext cx="10543020" cy="430887"/>
          </a:xfrm>
          <a:prstGeom prst="rect">
            <a:avLst/>
          </a:prstGeom>
        </p:spPr>
        <p:txBody>
          <a:bodyPr wrap="square" lIns="0" tIns="0" rIns="0" rtlCol="0">
            <a:spAutoFit/>
          </a:bodyPr>
          <a:lstStyle/>
          <a:p>
            <a:pPr algn="l" rtl="0">
              <a:lnSpc>
                <a:spcPts val="1547"/>
              </a:lnSpc>
            </a:pPr>
            <a:r>
              <a:rPr lang="en-US" altLang="zh-CN" sz="1600" spc="0" dirty="0">
                <a:solidFill>
                  <a:srgbClr val="FFFFFF"/>
                </a:solidFill>
                <a:latin typeface="Times New Roman"/>
                <a:ea typeface="Times New Roman"/>
                <a:cs typeface="Times New Roman"/>
              </a:rPr>
              <a:t>A</a:t>
            </a:r>
            <a:r>
              <a:rPr lang="en-US" altLang="zh-CN" sz="1600" spc="-80" dirty="0">
                <a:solidFill>
                  <a:srgbClr val="FFFFFF"/>
                </a:solidFill>
                <a:latin typeface="Times New Roman"/>
                <a:ea typeface="Times New Roman"/>
                <a:cs typeface="Times New Roman"/>
              </a:rPr>
              <a:t> </a:t>
            </a:r>
            <a:r>
              <a:rPr lang="en-US" altLang="zh-CN" sz="1600" spc="-2" dirty="0">
                <a:solidFill>
                  <a:srgbClr val="FFFFFF"/>
                </a:solidFill>
                <a:latin typeface="Times New Roman"/>
                <a:ea typeface="Times New Roman"/>
                <a:cs typeface="Times New Roman"/>
              </a:rPr>
              <a:t>thorough</a:t>
            </a:r>
            <a:r>
              <a:rPr lang="en-US" altLang="zh-CN" sz="1600" dirty="0">
                <a:solidFill>
                  <a:srgbClr val="FFFFFF"/>
                </a:solidFill>
                <a:latin typeface="Times New Roman"/>
                <a:ea typeface="Times New Roman"/>
                <a:cs typeface="Times New Roman"/>
              </a:rPr>
              <a:t> </a:t>
            </a:r>
            <a:r>
              <a:rPr lang="en-US" altLang="zh-CN" sz="1600" spc="-2" dirty="0">
                <a:solidFill>
                  <a:srgbClr val="FFFFFF"/>
                </a:solidFill>
                <a:latin typeface="Times New Roman"/>
                <a:ea typeface="Times New Roman"/>
                <a:cs typeface="Times New Roman"/>
              </a:rPr>
              <a:t>literature</a:t>
            </a:r>
            <a:r>
              <a:rPr lang="en-US" altLang="zh-CN" sz="1600" dirty="0">
                <a:solidFill>
                  <a:srgbClr val="FFFFFF"/>
                </a:solidFill>
                <a:latin typeface="Times New Roman"/>
                <a:ea typeface="Times New Roman"/>
                <a:cs typeface="Times New Roman"/>
              </a:rPr>
              <a:t> </a:t>
            </a:r>
            <a:r>
              <a:rPr lang="en-US" altLang="zh-CN" sz="1600" spc="-2" dirty="0">
                <a:solidFill>
                  <a:srgbClr val="FFFFFF"/>
                </a:solidFill>
                <a:latin typeface="Times New Roman"/>
                <a:ea typeface="Times New Roman"/>
                <a:cs typeface="Times New Roman"/>
              </a:rPr>
              <a:t>review</a:t>
            </a:r>
            <a:r>
              <a:rPr lang="en-US" altLang="zh-CN" sz="1600" dirty="0">
                <a:solidFill>
                  <a:srgbClr val="FFFFFF"/>
                </a:solidFill>
                <a:latin typeface="Times New Roman"/>
                <a:ea typeface="Times New Roman"/>
                <a:cs typeface="Times New Roman"/>
              </a:rPr>
              <a:t> </a:t>
            </a:r>
            <a:r>
              <a:rPr lang="en-US" altLang="zh-CN" sz="1600" spc="-2" dirty="0">
                <a:solidFill>
                  <a:srgbClr val="FFFFFF"/>
                </a:solidFill>
                <a:latin typeface="Times New Roman"/>
                <a:ea typeface="Times New Roman"/>
                <a:cs typeface="Times New Roman"/>
              </a:rPr>
              <a:t>sets</a:t>
            </a:r>
            <a:r>
              <a:rPr lang="en-US" altLang="zh-CN" sz="1600" dirty="0">
                <a:solidFill>
                  <a:srgbClr val="FFFFFF"/>
                </a:solidFill>
                <a:latin typeface="Times New Roman"/>
                <a:ea typeface="Times New Roman"/>
                <a:cs typeface="Times New Roman"/>
              </a:rPr>
              <a:t> </a:t>
            </a:r>
            <a:r>
              <a:rPr lang="en-US" altLang="zh-CN" sz="1600" spc="-2" dirty="0">
                <a:solidFill>
                  <a:srgbClr val="FFFFFF"/>
                </a:solidFill>
                <a:latin typeface="Times New Roman"/>
                <a:ea typeface="Times New Roman"/>
                <a:cs typeface="Times New Roman"/>
              </a:rPr>
              <a:t>the</a:t>
            </a:r>
            <a:r>
              <a:rPr lang="en-US" altLang="zh-CN" sz="1600" dirty="0">
                <a:solidFill>
                  <a:srgbClr val="FFFFFF"/>
                </a:solidFill>
                <a:latin typeface="Times New Roman"/>
                <a:ea typeface="Times New Roman"/>
                <a:cs typeface="Times New Roman"/>
              </a:rPr>
              <a:t> </a:t>
            </a:r>
            <a:r>
              <a:rPr lang="en-US" altLang="zh-CN" sz="1600" spc="-2" dirty="0">
                <a:solidFill>
                  <a:srgbClr val="FFFFFF"/>
                </a:solidFill>
                <a:latin typeface="Times New Roman"/>
                <a:ea typeface="Times New Roman"/>
                <a:cs typeface="Times New Roman"/>
              </a:rPr>
              <a:t>foundation</a:t>
            </a:r>
            <a:r>
              <a:rPr lang="en-US" altLang="zh-CN" sz="1600" dirty="0">
                <a:solidFill>
                  <a:srgbClr val="FFFFFF"/>
                </a:solidFill>
                <a:latin typeface="Times New Roman"/>
                <a:ea typeface="Times New Roman"/>
                <a:cs typeface="Times New Roman"/>
              </a:rPr>
              <a:t> </a:t>
            </a:r>
            <a:r>
              <a:rPr lang="en-US" altLang="zh-CN" sz="1600" spc="0" dirty="0">
                <a:solidFill>
                  <a:srgbClr val="FFFFFF"/>
                </a:solidFill>
                <a:latin typeface="Times New Roman"/>
                <a:ea typeface="Times New Roman"/>
                <a:cs typeface="Times New Roman"/>
              </a:rPr>
              <a:t>for</a:t>
            </a:r>
            <a:r>
              <a:rPr lang="en-US" altLang="zh-CN" sz="1600" dirty="0">
                <a:solidFill>
                  <a:srgbClr val="FFFFFF"/>
                </a:solidFill>
                <a:latin typeface="Times New Roman"/>
                <a:ea typeface="Times New Roman"/>
                <a:cs typeface="Times New Roman"/>
              </a:rPr>
              <a:t> </a:t>
            </a:r>
            <a:r>
              <a:rPr lang="en-US" altLang="zh-CN" sz="1600" spc="-9" dirty="0">
                <a:solidFill>
                  <a:srgbClr val="FFFFFF"/>
                </a:solidFill>
                <a:latin typeface="Times New Roman"/>
                <a:ea typeface="Times New Roman"/>
                <a:cs typeface="Times New Roman"/>
              </a:rPr>
              <a:t>discovery.</a:t>
            </a:r>
            <a:r>
              <a:rPr lang="en-US" altLang="zh-CN" sz="1600" spc="-21" dirty="0">
                <a:solidFill>
                  <a:srgbClr val="FFFFFF"/>
                </a:solidFill>
                <a:latin typeface="Times New Roman"/>
                <a:ea typeface="Times New Roman"/>
                <a:cs typeface="Times New Roman"/>
              </a:rPr>
              <a:t> </a:t>
            </a:r>
            <a:r>
              <a:rPr lang="en-US" altLang="zh-CN" sz="1600" spc="-58" dirty="0">
                <a:solidFill>
                  <a:srgbClr val="FFFFFF"/>
                </a:solidFill>
                <a:latin typeface="Times New Roman"/>
                <a:ea typeface="Times New Roman"/>
                <a:cs typeface="Times New Roman"/>
              </a:rPr>
              <a:t>We</a:t>
            </a:r>
            <a:r>
              <a:rPr lang="en-US" altLang="zh-CN" sz="1600" dirty="0">
                <a:solidFill>
                  <a:srgbClr val="FFFFFF"/>
                </a:solidFill>
                <a:latin typeface="Times New Roman"/>
                <a:ea typeface="Times New Roman"/>
                <a:cs typeface="Times New Roman"/>
              </a:rPr>
              <a:t> </a:t>
            </a:r>
            <a:r>
              <a:rPr lang="en-US" altLang="zh-CN" sz="1600" spc="-2" dirty="0">
                <a:solidFill>
                  <a:srgbClr val="FFFFFF"/>
                </a:solidFill>
                <a:latin typeface="Times New Roman"/>
                <a:ea typeface="Times New Roman"/>
                <a:cs typeface="Times New Roman"/>
              </a:rPr>
              <a:t>scrutinize</a:t>
            </a:r>
            <a:r>
              <a:rPr lang="en-US" altLang="zh-CN" sz="1600" dirty="0">
                <a:solidFill>
                  <a:srgbClr val="FFFFFF"/>
                </a:solidFill>
                <a:latin typeface="Times New Roman"/>
                <a:ea typeface="Times New Roman"/>
                <a:cs typeface="Times New Roman"/>
              </a:rPr>
              <a:t> </a:t>
            </a:r>
            <a:r>
              <a:rPr lang="en-US" altLang="zh-CN" sz="1600" spc="-3" dirty="0">
                <a:solidFill>
                  <a:srgbClr val="FFFFFF"/>
                </a:solidFill>
                <a:latin typeface="Times New Roman"/>
                <a:ea typeface="Times New Roman"/>
                <a:cs typeface="Times New Roman"/>
              </a:rPr>
              <a:t>the</a:t>
            </a:r>
            <a:r>
              <a:rPr lang="en-US" altLang="zh-CN" sz="1600" dirty="0">
                <a:solidFill>
                  <a:srgbClr val="FFFFFF"/>
                </a:solidFill>
                <a:latin typeface="Times New Roman"/>
                <a:ea typeface="Times New Roman"/>
                <a:cs typeface="Times New Roman"/>
              </a:rPr>
              <a:t> </a:t>
            </a:r>
            <a:r>
              <a:rPr lang="en-US" altLang="zh-CN" sz="1600" spc="-2" dirty="0">
                <a:solidFill>
                  <a:srgbClr val="FFFFFF"/>
                </a:solidFill>
                <a:latin typeface="Times New Roman"/>
                <a:ea typeface="Times New Roman"/>
                <a:cs typeface="Times New Roman"/>
              </a:rPr>
              <a:t>studies</a:t>
            </a:r>
            <a:r>
              <a:rPr lang="en-US" altLang="zh-CN" sz="1600" dirty="0">
                <a:solidFill>
                  <a:srgbClr val="FFFFFF"/>
                </a:solidFill>
                <a:latin typeface="Times New Roman"/>
                <a:ea typeface="Times New Roman"/>
                <a:cs typeface="Times New Roman"/>
              </a:rPr>
              <a:t> </a:t>
            </a:r>
            <a:r>
              <a:rPr lang="en-US" altLang="zh-CN" sz="1600" spc="-2" dirty="0">
                <a:solidFill>
                  <a:srgbClr val="FFFFFF"/>
                </a:solidFill>
                <a:latin typeface="Times New Roman"/>
                <a:ea typeface="Times New Roman"/>
                <a:cs typeface="Times New Roman"/>
              </a:rPr>
              <a:t>before</a:t>
            </a:r>
            <a:r>
              <a:rPr lang="en-US" altLang="zh-CN" sz="1600" dirty="0">
                <a:solidFill>
                  <a:srgbClr val="FFFFFF"/>
                </a:solidFill>
                <a:latin typeface="Times New Roman"/>
                <a:ea typeface="Times New Roman"/>
                <a:cs typeface="Times New Roman"/>
              </a:rPr>
              <a:t> </a:t>
            </a:r>
            <a:r>
              <a:rPr lang="en-US" altLang="zh-CN" sz="1600" spc="0" dirty="0">
                <a:solidFill>
                  <a:srgbClr val="FFFFFF"/>
                </a:solidFill>
                <a:latin typeface="Times New Roman"/>
                <a:ea typeface="Times New Roman"/>
                <a:cs typeface="Times New Roman"/>
              </a:rPr>
              <a:t>us,</a:t>
            </a:r>
            <a:r>
              <a:rPr lang="en-US" altLang="zh-CN" sz="1600" dirty="0">
                <a:solidFill>
                  <a:srgbClr val="FFFFFF"/>
                </a:solidFill>
                <a:latin typeface="Times New Roman"/>
                <a:ea typeface="Times New Roman"/>
                <a:cs typeface="Times New Roman"/>
              </a:rPr>
              <a:t> </a:t>
            </a:r>
            <a:r>
              <a:rPr lang="en-US" altLang="zh-CN" sz="1600" spc="-2" dirty="0">
                <a:solidFill>
                  <a:srgbClr val="FFFFFF"/>
                </a:solidFill>
                <a:latin typeface="Times New Roman"/>
                <a:ea typeface="Times New Roman"/>
                <a:cs typeface="Times New Roman"/>
              </a:rPr>
              <a:t>identifying</a:t>
            </a:r>
            <a:r>
              <a:rPr lang="en-US" altLang="zh-CN" sz="1600" dirty="0">
                <a:solidFill>
                  <a:srgbClr val="FFFFFF"/>
                </a:solidFill>
                <a:latin typeface="Times New Roman"/>
                <a:ea typeface="Times New Roman"/>
                <a:cs typeface="Times New Roman"/>
              </a:rPr>
              <a:t> </a:t>
            </a:r>
            <a:r>
              <a:rPr lang="en-US" altLang="zh-CN" sz="1600" spc="-3" dirty="0">
                <a:solidFill>
                  <a:srgbClr val="FFFFFF"/>
                </a:solidFill>
                <a:latin typeface="Times New Roman"/>
                <a:ea typeface="Times New Roman"/>
                <a:cs typeface="Times New Roman"/>
              </a:rPr>
              <a:t>both</a:t>
            </a:r>
            <a:r>
              <a:rPr lang="en-US" altLang="zh-CN" sz="1600" dirty="0">
                <a:solidFill>
                  <a:srgbClr val="FFFFFF"/>
                </a:solidFill>
                <a:latin typeface="Times New Roman"/>
                <a:ea typeface="Times New Roman"/>
                <a:cs typeface="Times New Roman"/>
              </a:rPr>
              <a:t> </a:t>
            </a:r>
            <a:r>
              <a:rPr lang="en-US" altLang="zh-CN" sz="1600" spc="-2" dirty="0">
                <a:solidFill>
                  <a:srgbClr val="FFFFFF"/>
                </a:solidFill>
                <a:latin typeface="Times New Roman"/>
                <a:ea typeface="Times New Roman"/>
                <a:cs typeface="Times New Roman"/>
              </a:rPr>
              <a:t>their</a:t>
            </a:r>
            <a:r>
              <a:rPr lang="en-US" altLang="zh-CN" sz="1600" dirty="0">
                <a:solidFill>
                  <a:srgbClr val="FFFFFF"/>
                </a:solidFill>
                <a:latin typeface="Times New Roman"/>
                <a:ea typeface="Times New Roman"/>
                <a:cs typeface="Times New Roman"/>
              </a:rPr>
              <a:t> </a:t>
            </a:r>
            <a:r>
              <a:rPr lang="en-US" altLang="zh-CN" sz="1600" spc="-2" dirty="0">
                <a:solidFill>
                  <a:srgbClr val="FFFFFF"/>
                </a:solidFill>
                <a:latin typeface="Times New Roman"/>
                <a:ea typeface="Times New Roman"/>
                <a:cs typeface="Times New Roman"/>
              </a:rPr>
              <a:t>breakthroughs</a:t>
            </a:r>
            <a:r>
              <a:rPr lang="en-US" altLang="zh-CN" sz="1600" dirty="0">
                <a:solidFill>
                  <a:srgbClr val="FFFFFF"/>
                </a:solidFill>
                <a:latin typeface="Times New Roman"/>
                <a:ea typeface="Times New Roman"/>
                <a:cs typeface="Times New Roman"/>
              </a:rPr>
              <a:t> </a:t>
            </a:r>
            <a:r>
              <a:rPr lang="en-US" altLang="zh-CN" sz="1600" spc="0" dirty="0">
                <a:solidFill>
                  <a:srgbClr val="FFFFFF"/>
                </a:solidFill>
                <a:latin typeface="Times New Roman"/>
                <a:ea typeface="Times New Roman"/>
                <a:cs typeface="Times New Roman"/>
              </a:rPr>
              <a:t>and</a:t>
            </a:r>
            <a:r>
              <a:rPr lang="en-US" altLang="zh-CN" sz="1600" dirty="0">
                <a:solidFill>
                  <a:srgbClr val="FFFFFF"/>
                </a:solidFill>
                <a:latin typeface="Times New Roman"/>
                <a:ea typeface="Times New Roman"/>
                <a:cs typeface="Times New Roman"/>
              </a:rPr>
              <a:t> </a:t>
            </a:r>
            <a:r>
              <a:rPr lang="en-US" altLang="zh-CN" sz="1600" spc="-3" dirty="0">
                <a:solidFill>
                  <a:srgbClr val="FFFFFF"/>
                </a:solidFill>
                <a:latin typeface="Times New Roman"/>
                <a:ea typeface="Times New Roman"/>
                <a:cs typeface="Times New Roman"/>
              </a:rPr>
              <a:t>the</a:t>
            </a:r>
            <a:r>
              <a:rPr lang="en-US" altLang="zh-CN" sz="1600" dirty="0">
                <a:solidFill>
                  <a:srgbClr val="FFFFFF"/>
                </a:solidFill>
                <a:latin typeface="Times New Roman"/>
                <a:ea typeface="Times New Roman"/>
                <a:cs typeface="Times New Roman"/>
              </a:rPr>
              <a:t> </a:t>
            </a:r>
            <a:r>
              <a:rPr lang="en-US" altLang="zh-CN" sz="1600" spc="-2" dirty="0">
                <a:solidFill>
                  <a:srgbClr val="FFFFFF"/>
                </a:solidFill>
                <a:latin typeface="Times New Roman"/>
                <a:ea typeface="Times New Roman"/>
                <a:cs typeface="Times New Roman"/>
              </a:rPr>
              <a:t>gaps</a:t>
            </a:r>
            <a:endParaRPr lang="en-US" altLang="zh-CN" sz="1600" dirty="0">
              <a:latin typeface="Times New Roman"/>
              <a:ea typeface="Times New Roman"/>
              <a:cs typeface="Times New Roman"/>
            </a:endParaRPr>
          </a:p>
        </p:txBody>
      </p:sp>
      <p:sp>
        <p:nvSpPr>
          <p:cNvPr id="64" name="Text Box64"/>
          <p:cNvSpPr txBox="1"/>
          <p:nvPr/>
        </p:nvSpPr>
        <p:spPr>
          <a:xfrm>
            <a:off x="3130972" y="3855342"/>
            <a:ext cx="3384376" cy="238527"/>
          </a:xfrm>
          <a:prstGeom prst="rect">
            <a:avLst/>
          </a:prstGeom>
        </p:spPr>
        <p:txBody>
          <a:bodyPr wrap="square" lIns="0" tIns="0" rIns="0" rtlCol="0">
            <a:spAutoFit/>
          </a:bodyPr>
          <a:lstStyle/>
          <a:p>
            <a:pPr algn="l" rtl="0">
              <a:lnSpc>
                <a:spcPts val="1547"/>
              </a:lnSpc>
            </a:pPr>
            <a:r>
              <a:rPr lang="en-US" altLang="zh-CN" sz="1600" spc="-2" dirty="0">
                <a:solidFill>
                  <a:srgbClr val="FFFFFF"/>
                </a:solidFill>
                <a:latin typeface="Times New Roman"/>
                <a:ea typeface="Times New Roman"/>
                <a:cs typeface="Times New Roman"/>
              </a:rPr>
              <a:t>that</a:t>
            </a:r>
            <a:r>
              <a:rPr lang="en-US" altLang="zh-CN" sz="1600" dirty="0">
                <a:solidFill>
                  <a:srgbClr val="FFFFFF"/>
                </a:solidFill>
                <a:latin typeface="Times New Roman"/>
                <a:ea typeface="Times New Roman"/>
                <a:cs typeface="Times New Roman"/>
              </a:rPr>
              <a:t> </a:t>
            </a:r>
            <a:r>
              <a:rPr lang="en-US" altLang="zh-CN" sz="1600" spc="-2" dirty="0">
                <a:solidFill>
                  <a:srgbClr val="FFFFFF"/>
                </a:solidFill>
                <a:latin typeface="Times New Roman"/>
                <a:ea typeface="Times New Roman"/>
                <a:cs typeface="Times New Roman"/>
              </a:rPr>
              <a:t>beckon</a:t>
            </a:r>
            <a:r>
              <a:rPr lang="en-US" altLang="zh-CN" sz="1600" dirty="0">
                <a:solidFill>
                  <a:srgbClr val="FFFFFF"/>
                </a:solidFill>
                <a:latin typeface="Times New Roman"/>
                <a:ea typeface="Times New Roman"/>
                <a:cs typeface="Times New Roman"/>
              </a:rPr>
              <a:t> </a:t>
            </a:r>
            <a:r>
              <a:rPr lang="en-US" altLang="zh-CN" sz="1600" spc="-2" dirty="0">
                <a:solidFill>
                  <a:srgbClr val="FFFFFF"/>
                </a:solidFill>
                <a:latin typeface="Times New Roman"/>
                <a:ea typeface="Times New Roman"/>
                <a:cs typeface="Times New Roman"/>
              </a:rPr>
              <a:t>our</a:t>
            </a:r>
            <a:r>
              <a:rPr lang="en-US" altLang="zh-CN" sz="1600" dirty="0">
                <a:solidFill>
                  <a:srgbClr val="FFFFFF"/>
                </a:solidFill>
                <a:latin typeface="Times New Roman"/>
                <a:ea typeface="Times New Roman"/>
                <a:cs typeface="Times New Roman"/>
              </a:rPr>
              <a:t> </a:t>
            </a:r>
            <a:r>
              <a:rPr lang="en-US" altLang="zh-CN" sz="1600" spc="-10" dirty="0">
                <a:solidFill>
                  <a:srgbClr val="FFFFFF"/>
                </a:solidFill>
                <a:latin typeface="Times New Roman"/>
                <a:ea typeface="Times New Roman"/>
                <a:cs typeface="Times New Roman"/>
              </a:rPr>
              <a:t>curiosity.</a:t>
            </a:r>
            <a:endParaRPr lang="en-US" altLang="zh-CN" sz="1600" dirty="0">
              <a:latin typeface="Times New Roman"/>
              <a:ea typeface="Times New Roman"/>
              <a:cs typeface="Times New Roman"/>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E224CD45-E0B7-9884-EC37-3BF9D9B488A1}"/>
              </a:ext>
            </a:extLst>
          </p:cNvPr>
          <p:cNvSpPr txBox="1"/>
          <p:nvPr/>
        </p:nvSpPr>
        <p:spPr>
          <a:xfrm>
            <a:off x="322660" y="188640"/>
            <a:ext cx="11161240" cy="6246838"/>
          </a:xfrm>
          <a:prstGeom prst="rect">
            <a:avLst/>
          </a:prstGeom>
          <a:noFill/>
        </p:spPr>
        <p:txBody>
          <a:bodyPr wrap="square">
            <a:spAutoFit/>
          </a:bodyPr>
          <a:lstStyle/>
          <a:p>
            <a:pPr>
              <a:lnSpc>
                <a:spcPct val="107000"/>
              </a:lnSpc>
              <a:spcAft>
                <a:spcPts val="1500"/>
              </a:spcAft>
            </a:pPr>
            <a:r>
              <a:rPr lang="en-GB" sz="2400" kern="0" dirty="0">
                <a:solidFill>
                  <a:srgbClr val="000000"/>
                </a:solidFill>
                <a:effectLst/>
                <a:highlight>
                  <a:srgbClr val="FFFFFF"/>
                </a:highlight>
                <a:latin typeface="Arial" panose="020B0604020202020204" pitchFamily="34" charset="0"/>
                <a:ea typeface="Times New Roman" panose="02020603050405020304" pitchFamily="18" charset="0"/>
                <a:cs typeface="Times New Roman" panose="02020603050405020304" pitchFamily="18" charset="0"/>
              </a:rPr>
              <a:t>There are two main types of variables:</a:t>
            </a:r>
            <a:endParaRPr lang="en-GB" sz="2400" kern="100" dirty="0">
              <a:effectLst/>
              <a:highlight>
                <a:srgbClr val="FFFFFF"/>
              </a:highligh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spcAft>
                <a:spcPts val="800"/>
              </a:spcAft>
              <a:buFont typeface="+mj-lt"/>
              <a:buAutoNum type="arabicPeriod"/>
              <a:tabLst>
                <a:tab pos="457200" algn="l"/>
              </a:tabLst>
            </a:pPr>
            <a:r>
              <a:rPr lang="en-GB" sz="2400" b="1" kern="0" dirty="0">
                <a:solidFill>
                  <a:srgbClr val="002060"/>
                </a:solidFill>
                <a:effectLst/>
                <a:highlight>
                  <a:srgbClr val="FFFFFF"/>
                </a:highlight>
                <a:latin typeface="Arial" panose="020B0604020202020204" pitchFamily="34" charset="0"/>
                <a:ea typeface="Times New Roman" panose="02020603050405020304" pitchFamily="18" charset="0"/>
                <a:cs typeface="Times New Roman" panose="02020603050405020304" pitchFamily="18" charset="0"/>
              </a:rPr>
              <a:t>Independent Variable:</a:t>
            </a:r>
            <a:r>
              <a:rPr lang="en-GB" sz="2400" b="1" kern="100" dirty="0">
                <a:solidFill>
                  <a:srgbClr val="002060"/>
                </a:solidFill>
                <a:highlight>
                  <a:srgbClr val="FFFFFF"/>
                </a:highlight>
                <a:latin typeface="Calibri" panose="020F0502020204030204" pitchFamily="34" charset="0"/>
                <a:ea typeface="Calibri" panose="020F0502020204030204" pitchFamily="34" charset="0"/>
                <a:cs typeface="Times New Roman" panose="02020603050405020304" pitchFamily="18" charset="0"/>
              </a:rPr>
              <a:t> </a:t>
            </a:r>
            <a:r>
              <a:rPr lang="en-GB" sz="2400" kern="0" dirty="0">
                <a:solidFill>
                  <a:srgbClr val="000000"/>
                </a:solidFill>
                <a:effectLst/>
                <a:highlight>
                  <a:srgbClr val="FFFFFF"/>
                </a:highlight>
                <a:latin typeface="Arial" panose="020B0604020202020204" pitchFamily="34" charset="0"/>
                <a:ea typeface="Times New Roman" panose="02020603050405020304" pitchFamily="18" charset="0"/>
                <a:cs typeface="Times New Roman" panose="02020603050405020304" pitchFamily="18" charset="0"/>
              </a:rPr>
              <a:t>This is the variable that is manipulated or controlled by the researcher. It is the presumed cause or predictor in a study. Changes in the independent variable are hypothesized to cause changes in the dependent variable. For example, in an experiment testing “</a:t>
            </a:r>
            <a:r>
              <a:rPr lang="en-GB" sz="2400" b="1" kern="0" dirty="0">
                <a:solidFill>
                  <a:srgbClr val="000000"/>
                </a:solidFill>
                <a:effectLst/>
                <a:highlight>
                  <a:srgbClr val="FFFFFF"/>
                </a:highlight>
                <a:latin typeface="Arial" panose="020B0604020202020204" pitchFamily="34" charset="0"/>
                <a:ea typeface="Times New Roman" panose="02020603050405020304" pitchFamily="18" charset="0"/>
                <a:cs typeface="Times New Roman" panose="02020603050405020304" pitchFamily="18" charset="0"/>
              </a:rPr>
              <a:t>The effect of different</a:t>
            </a:r>
            <a:r>
              <a:rPr lang="en-GB" sz="2400" b="1" u="sng" kern="0" dirty="0">
                <a:solidFill>
                  <a:srgbClr val="000000"/>
                </a:solidFill>
                <a:effectLst/>
                <a:highlight>
                  <a:srgbClr val="FFFFFF"/>
                </a:highlight>
                <a:latin typeface="Arial" panose="020B0604020202020204" pitchFamily="34" charset="0"/>
                <a:ea typeface="Times New Roman" panose="02020603050405020304" pitchFamily="18" charset="0"/>
                <a:cs typeface="Times New Roman" panose="02020603050405020304" pitchFamily="18" charset="0"/>
              </a:rPr>
              <a:t> study techniques </a:t>
            </a:r>
            <a:r>
              <a:rPr lang="en-GB" sz="2400" b="1" kern="0" dirty="0">
                <a:solidFill>
                  <a:srgbClr val="000000"/>
                </a:solidFill>
                <a:effectLst/>
                <a:highlight>
                  <a:srgbClr val="FFFFFF"/>
                </a:highlight>
                <a:latin typeface="Arial" panose="020B0604020202020204" pitchFamily="34" charset="0"/>
                <a:ea typeface="Times New Roman" panose="02020603050405020304" pitchFamily="18" charset="0"/>
                <a:cs typeface="Times New Roman" panose="02020603050405020304" pitchFamily="18" charset="0"/>
              </a:rPr>
              <a:t>on exam scores”,</a:t>
            </a:r>
            <a:r>
              <a:rPr lang="en-GB" sz="2400" kern="0" dirty="0">
                <a:solidFill>
                  <a:srgbClr val="000000"/>
                </a:solidFill>
                <a:effectLst/>
                <a:highlight>
                  <a:srgbClr val="FFFFFF"/>
                </a:highlight>
                <a:latin typeface="Arial" panose="020B0604020202020204" pitchFamily="34" charset="0"/>
                <a:ea typeface="Times New Roman" panose="02020603050405020304" pitchFamily="18" charset="0"/>
                <a:cs typeface="Times New Roman" panose="02020603050405020304" pitchFamily="18" charset="0"/>
              </a:rPr>
              <a:t> </a:t>
            </a:r>
            <a:r>
              <a:rPr lang="en-GB" sz="2400" b="1" kern="0" dirty="0">
                <a:solidFill>
                  <a:srgbClr val="000000"/>
                </a:solidFill>
                <a:effectLst/>
                <a:highlight>
                  <a:srgbClr val="FFFFFF"/>
                </a:highlight>
                <a:latin typeface="Arial" panose="020B0604020202020204" pitchFamily="34" charset="0"/>
                <a:ea typeface="Times New Roman" panose="02020603050405020304" pitchFamily="18" charset="0"/>
                <a:cs typeface="Times New Roman" panose="02020603050405020304" pitchFamily="18" charset="0"/>
              </a:rPr>
              <a:t>the independent variable </a:t>
            </a:r>
            <a:r>
              <a:rPr lang="en-GB" sz="2400" kern="0" dirty="0">
                <a:solidFill>
                  <a:srgbClr val="000000"/>
                </a:solidFill>
                <a:effectLst/>
                <a:highlight>
                  <a:srgbClr val="FFFFFF"/>
                </a:highlight>
                <a:latin typeface="Arial" panose="020B0604020202020204" pitchFamily="34" charset="0"/>
                <a:ea typeface="Times New Roman" panose="02020603050405020304" pitchFamily="18" charset="0"/>
                <a:cs typeface="Times New Roman" panose="02020603050405020304" pitchFamily="18" charset="0"/>
              </a:rPr>
              <a:t>would be </a:t>
            </a:r>
            <a:r>
              <a:rPr lang="en-GB" sz="2400" kern="0" dirty="0">
                <a:solidFill>
                  <a:srgbClr val="000000"/>
                </a:solidFill>
                <a:highlight>
                  <a:srgbClr val="FFFFFF"/>
                </a:highlight>
                <a:latin typeface="Arial" panose="020B0604020202020204" pitchFamily="34" charset="0"/>
                <a:ea typeface="Times New Roman" panose="02020603050405020304" pitchFamily="18" charset="0"/>
                <a:cs typeface="Times New Roman" panose="02020603050405020304" pitchFamily="18" charset="0"/>
              </a:rPr>
              <a:t>[</a:t>
            </a:r>
            <a:r>
              <a:rPr lang="en-GB" sz="2400" b="1" u="sng" kern="0" dirty="0">
                <a:solidFill>
                  <a:srgbClr val="000000"/>
                </a:solidFill>
                <a:effectLst/>
                <a:highlight>
                  <a:srgbClr val="FFFFFF"/>
                </a:highlight>
                <a:latin typeface="Arial" panose="020B0604020202020204" pitchFamily="34" charset="0"/>
                <a:ea typeface="Times New Roman" panose="02020603050405020304" pitchFamily="18" charset="0"/>
                <a:cs typeface="Times New Roman" panose="02020603050405020304" pitchFamily="18" charset="0"/>
              </a:rPr>
              <a:t>the study technique].</a:t>
            </a:r>
            <a:endParaRPr lang="en-GB" sz="2400" b="1" u="sng" kern="100" dirty="0">
              <a:solidFill>
                <a:srgbClr val="000000"/>
              </a:solidFill>
              <a:effectLst/>
              <a:highlight>
                <a:srgbClr val="FFFFFF"/>
              </a:highligh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mj-lt"/>
              <a:buAutoNum type="arabicPeriod" startAt="2"/>
              <a:tabLst>
                <a:tab pos="457200" algn="l"/>
              </a:tabLst>
            </a:pPr>
            <a:r>
              <a:rPr lang="en-GB" sz="2400" b="1" kern="0" dirty="0">
                <a:solidFill>
                  <a:schemeClr val="accent6">
                    <a:lumMod val="75000"/>
                  </a:schemeClr>
                </a:solidFill>
                <a:effectLst/>
                <a:highlight>
                  <a:srgbClr val="FFFFFF"/>
                </a:highlight>
                <a:latin typeface="Arial" panose="020B0604020202020204" pitchFamily="34" charset="0"/>
                <a:ea typeface="Times New Roman" panose="02020603050405020304" pitchFamily="18" charset="0"/>
                <a:cs typeface="Times New Roman" panose="02020603050405020304" pitchFamily="18" charset="0"/>
              </a:rPr>
              <a:t>Dependent Variable:</a:t>
            </a:r>
            <a:endParaRPr lang="en-GB" sz="2400" b="1" kern="100" dirty="0">
              <a:solidFill>
                <a:schemeClr val="accent6">
                  <a:lumMod val="75000"/>
                </a:schemeClr>
              </a:solidFill>
              <a:effectLst/>
              <a:highlight>
                <a:srgbClr val="FFFFFF"/>
              </a:highlight>
              <a:latin typeface="Calibri" panose="020F0502020204030204" pitchFamily="34" charset="0"/>
              <a:ea typeface="Calibri" panose="020F0502020204030204" pitchFamily="34" charset="0"/>
              <a:cs typeface="Times New Roman" panose="02020603050405020304" pitchFamily="18" charset="0"/>
            </a:endParaRPr>
          </a:p>
          <a:p>
            <a:pPr algn="just"/>
            <a:r>
              <a:rPr lang="en-GB" sz="2400" kern="0" dirty="0">
                <a:solidFill>
                  <a:srgbClr val="000000"/>
                </a:solidFill>
                <a:effectLst/>
                <a:latin typeface="Arial" panose="020B0604020202020204" pitchFamily="34" charset="0"/>
                <a:ea typeface="Times New Roman" panose="02020603050405020304" pitchFamily="18" charset="0"/>
              </a:rPr>
              <a:t>This is the variable that is measured or observed in response to changes in the independent variable. It is the outcome or response variable that the researcher is interested in understanding or predicting. The </a:t>
            </a:r>
            <a:r>
              <a:rPr lang="en-GB" sz="2400" b="1" kern="0" dirty="0">
                <a:solidFill>
                  <a:srgbClr val="000000"/>
                </a:solidFill>
                <a:effectLst/>
                <a:latin typeface="Arial" panose="020B0604020202020204" pitchFamily="34" charset="0"/>
                <a:ea typeface="Times New Roman" panose="02020603050405020304" pitchFamily="18" charset="0"/>
              </a:rPr>
              <a:t>dependent variable </a:t>
            </a:r>
            <a:r>
              <a:rPr lang="en-GB" sz="2400" kern="0" dirty="0">
                <a:solidFill>
                  <a:srgbClr val="000000"/>
                </a:solidFill>
                <a:effectLst/>
                <a:latin typeface="Arial" panose="020B0604020202020204" pitchFamily="34" charset="0"/>
                <a:ea typeface="Times New Roman" panose="02020603050405020304" pitchFamily="18" charset="0"/>
              </a:rPr>
              <a:t>is expected to change based on variations in the independent variable. In the example mentioned earlier, the </a:t>
            </a:r>
            <a:r>
              <a:rPr lang="en-GB" sz="2400" b="1" kern="0" dirty="0">
                <a:solidFill>
                  <a:srgbClr val="000000"/>
                </a:solidFill>
                <a:effectLst/>
                <a:latin typeface="Arial" panose="020B0604020202020204" pitchFamily="34" charset="0"/>
                <a:ea typeface="Times New Roman" panose="02020603050405020304" pitchFamily="18" charset="0"/>
              </a:rPr>
              <a:t>dependent variable </a:t>
            </a:r>
            <a:r>
              <a:rPr lang="en-GB" sz="2400" kern="0" dirty="0">
                <a:solidFill>
                  <a:srgbClr val="000000"/>
                </a:solidFill>
                <a:effectLst/>
                <a:latin typeface="Arial" panose="020B0604020202020204" pitchFamily="34" charset="0"/>
                <a:ea typeface="Times New Roman" panose="02020603050405020304" pitchFamily="18" charset="0"/>
              </a:rPr>
              <a:t>would be “</a:t>
            </a:r>
            <a:r>
              <a:rPr lang="en-GB" sz="2400" b="1" u="sng" kern="0" dirty="0">
                <a:solidFill>
                  <a:srgbClr val="000000"/>
                </a:solidFill>
                <a:effectLst/>
                <a:latin typeface="Arial" panose="020B0604020202020204" pitchFamily="34" charset="0"/>
                <a:ea typeface="Times New Roman" panose="02020603050405020304" pitchFamily="18" charset="0"/>
              </a:rPr>
              <a:t>the exam scores</a:t>
            </a:r>
            <a:r>
              <a:rPr lang="en-GB" sz="2400" b="1" kern="0" dirty="0">
                <a:solidFill>
                  <a:srgbClr val="000000"/>
                </a:solidFill>
                <a:effectLst/>
                <a:latin typeface="Arial" panose="020B0604020202020204" pitchFamily="34" charset="0"/>
                <a:ea typeface="Times New Roman" panose="02020603050405020304" pitchFamily="18" charset="0"/>
              </a:rPr>
              <a:t>”</a:t>
            </a:r>
          </a:p>
          <a:p>
            <a:pPr algn="just"/>
            <a:endParaRPr lang="en-GB" sz="2400" kern="0" dirty="0">
              <a:solidFill>
                <a:srgbClr val="000000"/>
              </a:solidFill>
              <a:latin typeface="Arial" panose="020B0604020202020204" pitchFamily="34" charset="0"/>
            </a:endParaRPr>
          </a:p>
          <a:p>
            <a:endParaRPr lang="en-GB" dirty="0"/>
          </a:p>
        </p:txBody>
      </p:sp>
    </p:spTree>
    <p:extLst>
      <p:ext uri="{BB962C8B-B14F-4D97-AF65-F5344CB8AC3E}">
        <p14:creationId xmlns:p14="http://schemas.microsoft.com/office/powerpoint/2010/main" val="4223006313"/>
      </p:ext>
    </p:extLst>
  </p:cSld>
  <p:clrMapOvr>
    <a:masterClrMapping/>
  </p:clrMapOvr>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F496CB"/>
      </a:accent1>
      <a:accent2>
        <a:srgbClr val="BC356F"/>
      </a:accent2>
      <a:accent3>
        <a:srgbClr val="E65331"/>
      </a:accent3>
      <a:accent4>
        <a:srgbClr val="F27E19"/>
      </a:accent4>
      <a:accent5>
        <a:srgbClr val="F2AC19"/>
      </a:accent5>
      <a:accent6>
        <a:srgbClr val="BC80E0"/>
      </a:accent6>
      <a:hlink>
        <a:srgbClr val="EF5285"/>
      </a:hlink>
      <a:folHlink>
        <a:srgbClr val="F77F90"/>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23659B44-6E34-4CE8-8F0D-387DA7996826}"/>
    </a:ext>
  </a:extLst>
</a:theme>
</file>

<file path=docProps/app.xml><?xml version="1.0" encoding="utf-8"?>
<Properties xmlns="http://schemas.openxmlformats.org/officeDocument/2006/extended-properties" xmlns:vt="http://schemas.openxmlformats.org/officeDocument/2006/docPropsVTypes">
  <TotalTime>485</TotalTime>
  <Words>1071</Words>
  <Application>Microsoft Office PowerPoint</Application>
  <PresentationFormat>Custom</PresentationFormat>
  <Paragraphs>94</Paragraphs>
  <Slides>15</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15</vt:i4>
      </vt:variant>
    </vt:vector>
  </HeadingPairs>
  <TitlesOfParts>
    <vt:vector size="24" baseType="lpstr">
      <vt:lpstr>Algerian</vt:lpstr>
      <vt:lpstr>Arial</vt:lpstr>
      <vt:lpstr>Calibri</vt:lpstr>
      <vt:lpstr>Symbol</vt:lpstr>
      <vt:lpstr>Times New Roman</vt:lpstr>
      <vt:lpstr>Trebuchet MS</vt:lpstr>
      <vt:lpstr>Wingdings</vt:lpstr>
      <vt:lpstr>Wingdings 3</vt:lpstr>
      <vt:lpstr>Facet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ws</dc:creator>
  <cp:lastModifiedBy>Kudirat Abiola Adegoke</cp:lastModifiedBy>
  <cp:revision>7</cp:revision>
  <dcterms:created xsi:type="dcterms:W3CDTF">2017-10-23T09:06:44Z</dcterms:created>
  <dcterms:modified xsi:type="dcterms:W3CDTF">2024-04-08T05:27:47Z</dcterms:modified>
</cp:coreProperties>
</file>